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71" r:id="rId3"/>
    <p:sldId id="258" r:id="rId4"/>
    <p:sldId id="270" r:id="rId5"/>
    <p:sldId id="275" r:id="rId6"/>
    <p:sldId id="283" r:id="rId7"/>
    <p:sldId id="261" r:id="rId8"/>
    <p:sldId id="299" r:id="rId9"/>
    <p:sldId id="300" r:id="rId10"/>
    <p:sldId id="301" r:id="rId11"/>
    <p:sldId id="302" r:id="rId12"/>
    <p:sldId id="293" r:id="rId13"/>
    <p:sldId id="303"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EAEAEA"/>
    <a:srgbClr val="FF0000"/>
    <a:srgbClr val="00CCFF"/>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60"/>
  </p:normalViewPr>
  <p:slideViewPr>
    <p:cSldViewPr snapToGrid="0">
      <p:cViewPr>
        <p:scale>
          <a:sx n="64" d="100"/>
          <a:sy n="64" d="100"/>
        </p:scale>
        <p:origin x="424" y="6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äise kohatäid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Kuupäeva kohatäid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2C9FD1-584B-4A03-8E61-1FB94E56BC30}" type="datetimeFigureOut">
              <a:rPr lang="en-GB" smtClean="0"/>
              <a:t>07/12/2025</a:t>
            </a:fld>
            <a:endParaRPr lang="en-GB"/>
          </a:p>
        </p:txBody>
      </p:sp>
      <p:sp>
        <p:nvSpPr>
          <p:cNvPr id="4" name="Slaidi pildi kohatä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Märkmete kohatäid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GB"/>
          </a:p>
        </p:txBody>
      </p:sp>
      <p:sp>
        <p:nvSpPr>
          <p:cNvPr id="6" name="Jaluse kohatäid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aidinumbri kohatä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ACB35B-1EAB-4AE6-AA1E-23A0C11559E2}" type="slidenum">
              <a:rPr lang="en-GB" smtClean="0"/>
              <a:t>‹#›</a:t>
            </a:fld>
            <a:endParaRPr lang="en-GB"/>
          </a:p>
        </p:txBody>
      </p:sp>
    </p:spTree>
    <p:extLst>
      <p:ext uri="{BB962C8B-B14F-4D97-AF65-F5344CB8AC3E}">
        <p14:creationId xmlns:p14="http://schemas.microsoft.com/office/powerpoint/2010/main" val="41060689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endParaRPr lang="en-GB" sz="1200" kern="1200" dirty="0">
              <a:solidFill>
                <a:schemeClr val="tx1"/>
              </a:solidFill>
              <a:effectLst/>
              <a:latin typeface="+mn-lt"/>
              <a:ea typeface="+mn-ea"/>
              <a:cs typeface="+mn-cs"/>
            </a:endParaRPr>
          </a:p>
          <a:p>
            <a:endParaRPr lang="en-GB" dirty="0"/>
          </a:p>
        </p:txBody>
      </p:sp>
      <p:sp>
        <p:nvSpPr>
          <p:cNvPr id="4" name="Slaidinumbri kohatäide 3"/>
          <p:cNvSpPr>
            <a:spLocks noGrp="1"/>
          </p:cNvSpPr>
          <p:nvPr>
            <p:ph type="sldNum" sz="quarter" idx="5"/>
          </p:nvPr>
        </p:nvSpPr>
        <p:spPr/>
        <p:txBody>
          <a:bodyPr/>
          <a:lstStyle/>
          <a:p>
            <a:fld id="{DC89FDA6-7F62-4E1A-B233-B7E33A17B503}" type="slidenum">
              <a:rPr lang="en-GB" smtClean="0"/>
              <a:t>6</a:t>
            </a:fld>
            <a:endParaRPr lang="en-GB"/>
          </a:p>
        </p:txBody>
      </p:sp>
    </p:spTree>
    <p:extLst>
      <p:ext uri="{BB962C8B-B14F-4D97-AF65-F5344CB8AC3E}">
        <p14:creationId xmlns:p14="http://schemas.microsoft.com/office/powerpoint/2010/main" val="14264491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itelslai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AEEE5034-5DAA-DAD2-946B-8E57903F7AA0}"/>
              </a:ext>
            </a:extLst>
          </p:cNvPr>
          <p:cNvSpPr>
            <a:spLocks noGrp="1"/>
          </p:cNvSpPr>
          <p:nvPr>
            <p:ph type="ctrTitle"/>
          </p:nvPr>
        </p:nvSpPr>
        <p:spPr>
          <a:xfrm>
            <a:off x="1524000" y="1122363"/>
            <a:ext cx="9144000" cy="2387600"/>
          </a:xfrm>
        </p:spPr>
        <p:txBody>
          <a:bodyPr anchor="b"/>
          <a:lstStyle>
            <a:lvl1pPr algn="ctr">
              <a:defRPr sz="6000"/>
            </a:lvl1pPr>
          </a:lstStyle>
          <a:p>
            <a:r>
              <a:rPr lang="et-EE"/>
              <a:t>Klõpsake juhteksemplari pealkirja laadi redigeerimiseks</a:t>
            </a:r>
            <a:endParaRPr lang="en-GB"/>
          </a:p>
        </p:txBody>
      </p:sp>
      <p:sp>
        <p:nvSpPr>
          <p:cNvPr id="3" name="Alapealkiri 2">
            <a:extLst>
              <a:ext uri="{FF2B5EF4-FFF2-40B4-BE49-F238E27FC236}">
                <a16:creationId xmlns:a16="http://schemas.microsoft.com/office/drawing/2014/main" id="{7251B11A-0AA8-54C8-FC7B-48AFD6FF20B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t-EE"/>
              <a:t>Klõpsake juhteksemplari alapealkirja laadi redigeerimiseks</a:t>
            </a:r>
            <a:endParaRPr lang="en-GB"/>
          </a:p>
        </p:txBody>
      </p:sp>
      <p:sp>
        <p:nvSpPr>
          <p:cNvPr id="4" name="Kuupäeva kohatäide 3">
            <a:extLst>
              <a:ext uri="{FF2B5EF4-FFF2-40B4-BE49-F238E27FC236}">
                <a16:creationId xmlns:a16="http://schemas.microsoft.com/office/drawing/2014/main" id="{00A122A5-BBF8-4A77-7D79-608F5928C6DB}"/>
              </a:ext>
            </a:extLst>
          </p:cNvPr>
          <p:cNvSpPr>
            <a:spLocks noGrp="1"/>
          </p:cNvSpPr>
          <p:nvPr>
            <p:ph type="dt" sz="half" idx="10"/>
          </p:nvPr>
        </p:nvSpPr>
        <p:spPr/>
        <p:txBody>
          <a:bodyPr/>
          <a:lstStyle/>
          <a:p>
            <a:fld id="{9E6A52BD-934D-465F-B22F-B162BC1FBF29}" type="datetime1">
              <a:rPr lang="en-GB" smtClean="0"/>
              <a:t>08/12/2025</a:t>
            </a:fld>
            <a:endParaRPr lang="en-GB"/>
          </a:p>
        </p:txBody>
      </p:sp>
      <p:sp>
        <p:nvSpPr>
          <p:cNvPr id="5" name="Jaluse kohatäide 4">
            <a:extLst>
              <a:ext uri="{FF2B5EF4-FFF2-40B4-BE49-F238E27FC236}">
                <a16:creationId xmlns:a16="http://schemas.microsoft.com/office/drawing/2014/main" id="{14C19CBA-5A95-C342-FD32-4CEA440DF140}"/>
              </a:ext>
            </a:extLst>
          </p:cNvPr>
          <p:cNvSpPr>
            <a:spLocks noGrp="1"/>
          </p:cNvSpPr>
          <p:nvPr>
            <p:ph type="ftr" sz="quarter" idx="11"/>
          </p:nvPr>
        </p:nvSpPr>
        <p:spPr/>
        <p:txBody>
          <a:bodyPr/>
          <a:lstStyle/>
          <a:p>
            <a:r>
              <a:rPr lang="en-GB"/>
              <a:t>RiiPii&amp;Herem Frankenburg</a:t>
            </a:r>
          </a:p>
        </p:txBody>
      </p:sp>
      <p:sp>
        <p:nvSpPr>
          <p:cNvPr id="6" name="Slaidinumbri kohatäide 5">
            <a:extLst>
              <a:ext uri="{FF2B5EF4-FFF2-40B4-BE49-F238E27FC236}">
                <a16:creationId xmlns:a16="http://schemas.microsoft.com/office/drawing/2014/main" id="{8B797255-8255-C484-7D06-5991B573E512}"/>
              </a:ext>
            </a:extLst>
          </p:cNvPr>
          <p:cNvSpPr>
            <a:spLocks noGrp="1"/>
          </p:cNvSpPr>
          <p:nvPr>
            <p:ph type="sldNum" sz="quarter" idx="12"/>
          </p:nvPr>
        </p:nvSpPr>
        <p:spPr/>
        <p:txBody>
          <a:bodyPr/>
          <a:lstStyle/>
          <a:p>
            <a:fld id="{0C695D4C-29AE-4B46-A51A-5209F9B5490C}" type="slidenum">
              <a:rPr lang="en-GB" smtClean="0"/>
              <a:t>‹#›</a:t>
            </a:fld>
            <a:endParaRPr lang="en-GB"/>
          </a:p>
        </p:txBody>
      </p:sp>
    </p:spTree>
    <p:extLst>
      <p:ext uri="{BB962C8B-B14F-4D97-AF65-F5344CB8AC3E}">
        <p14:creationId xmlns:p14="http://schemas.microsoft.com/office/powerpoint/2010/main" val="16246734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itel ja vertikaaltekst">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11CBD8A3-4FFD-563D-B79B-CACCF7399F6D}"/>
              </a:ext>
            </a:extLst>
          </p:cNvPr>
          <p:cNvSpPr>
            <a:spLocks noGrp="1"/>
          </p:cNvSpPr>
          <p:nvPr>
            <p:ph type="title"/>
          </p:nvPr>
        </p:nvSpPr>
        <p:spPr/>
        <p:txBody>
          <a:bodyPr/>
          <a:lstStyle/>
          <a:p>
            <a:r>
              <a:rPr lang="et-EE"/>
              <a:t>Klõpsake juhteksemplari pealkirja laadi redigeerimiseks</a:t>
            </a:r>
            <a:endParaRPr lang="en-GB"/>
          </a:p>
        </p:txBody>
      </p:sp>
      <p:sp>
        <p:nvSpPr>
          <p:cNvPr id="3" name="Vertikaalteksti kohatäide 2">
            <a:extLst>
              <a:ext uri="{FF2B5EF4-FFF2-40B4-BE49-F238E27FC236}">
                <a16:creationId xmlns:a16="http://schemas.microsoft.com/office/drawing/2014/main" id="{43DB9185-EBEF-8497-4919-E20D57BA3563}"/>
              </a:ext>
            </a:extLst>
          </p:cNvPr>
          <p:cNvSpPr>
            <a:spLocks noGrp="1"/>
          </p:cNvSpPr>
          <p:nvPr>
            <p:ph type="body" orient="vert" idx="1"/>
          </p:nvPr>
        </p:nvSpPr>
        <p:spPr/>
        <p:txBody>
          <a:bodyPr vert="eaVert"/>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GB"/>
          </a:p>
        </p:txBody>
      </p:sp>
      <p:sp>
        <p:nvSpPr>
          <p:cNvPr id="4" name="Kuupäeva kohatäide 3">
            <a:extLst>
              <a:ext uri="{FF2B5EF4-FFF2-40B4-BE49-F238E27FC236}">
                <a16:creationId xmlns:a16="http://schemas.microsoft.com/office/drawing/2014/main" id="{7F56F5FF-1E32-C940-9DE0-E0F875B557C8}"/>
              </a:ext>
            </a:extLst>
          </p:cNvPr>
          <p:cNvSpPr>
            <a:spLocks noGrp="1"/>
          </p:cNvSpPr>
          <p:nvPr>
            <p:ph type="dt" sz="half" idx="10"/>
          </p:nvPr>
        </p:nvSpPr>
        <p:spPr/>
        <p:txBody>
          <a:bodyPr/>
          <a:lstStyle/>
          <a:p>
            <a:fld id="{F009D1B7-E176-45AC-98C8-D252CAE53C34}" type="datetime1">
              <a:rPr lang="en-GB" smtClean="0"/>
              <a:t>08/12/2025</a:t>
            </a:fld>
            <a:endParaRPr lang="en-GB"/>
          </a:p>
        </p:txBody>
      </p:sp>
      <p:sp>
        <p:nvSpPr>
          <p:cNvPr id="5" name="Jaluse kohatäide 4">
            <a:extLst>
              <a:ext uri="{FF2B5EF4-FFF2-40B4-BE49-F238E27FC236}">
                <a16:creationId xmlns:a16="http://schemas.microsoft.com/office/drawing/2014/main" id="{4C573C63-D0E2-840D-6514-E614BC435D79}"/>
              </a:ext>
            </a:extLst>
          </p:cNvPr>
          <p:cNvSpPr>
            <a:spLocks noGrp="1"/>
          </p:cNvSpPr>
          <p:nvPr>
            <p:ph type="ftr" sz="quarter" idx="11"/>
          </p:nvPr>
        </p:nvSpPr>
        <p:spPr/>
        <p:txBody>
          <a:bodyPr/>
          <a:lstStyle/>
          <a:p>
            <a:r>
              <a:rPr lang="en-GB"/>
              <a:t>RiiPii&amp;Herem Frankenburg</a:t>
            </a:r>
          </a:p>
        </p:txBody>
      </p:sp>
      <p:sp>
        <p:nvSpPr>
          <p:cNvPr id="6" name="Slaidinumbri kohatäide 5">
            <a:extLst>
              <a:ext uri="{FF2B5EF4-FFF2-40B4-BE49-F238E27FC236}">
                <a16:creationId xmlns:a16="http://schemas.microsoft.com/office/drawing/2014/main" id="{CCB85CAF-5C25-B71D-F45B-26A613ABD196}"/>
              </a:ext>
            </a:extLst>
          </p:cNvPr>
          <p:cNvSpPr>
            <a:spLocks noGrp="1"/>
          </p:cNvSpPr>
          <p:nvPr>
            <p:ph type="sldNum" sz="quarter" idx="12"/>
          </p:nvPr>
        </p:nvSpPr>
        <p:spPr/>
        <p:txBody>
          <a:bodyPr/>
          <a:lstStyle/>
          <a:p>
            <a:fld id="{0C695D4C-29AE-4B46-A51A-5209F9B5490C}" type="slidenum">
              <a:rPr lang="en-GB" smtClean="0"/>
              <a:t>‹#›</a:t>
            </a:fld>
            <a:endParaRPr lang="en-GB"/>
          </a:p>
        </p:txBody>
      </p:sp>
    </p:spTree>
    <p:extLst>
      <p:ext uri="{BB962C8B-B14F-4D97-AF65-F5344CB8AC3E}">
        <p14:creationId xmlns:p14="http://schemas.microsoft.com/office/powerpoint/2010/main" val="3685378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altiitel ja tekst">
    <p:spTree>
      <p:nvGrpSpPr>
        <p:cNvPr id="1" name=""/>
        <p:cNvGrpSpPr/>
        <p:nvPr/>
      </p:nvGrpSpPr>
      <p:grpSpPr>
        <a:xfrm>
          <a:off x="0" y="0"/>
          <a:ext cx="0" cy="0"/>
          <a:chOff x="0" y="0"/>
          <a:chExt cx="0" cy="0"/>
        </a:xfrm>
      </p:grpSpPr>
      <p:sp>
        <p:nvSpPr>
          <p:cNvPr id="2" name="Vertikaaltiitel 1">
            <a:extLst>
              <a:ext uri="{FF2B5EF4-FFF2-40B4-BE49-F238E27FC236}">
                <a16:creationId xmlns:a16="http://schemas.microsoft.com/office/drawing/2014/main" id="{4E22C600-481C-D511-EFAE-6C9C7A4D9FED}"/>
              </a:ext>
            </a:extLst>
          </p:cNvPr>
          <p:cNvSpPr>
            <a:spLocks noGrp="1"/>
          </p:cNvSpPr>
          <p:nvPr>
            <p:ph type="title" orient="vert"/>
          </p:nvPr>
        </p:nvSpPr>
        <p:spPr>
          <a:xfrm>
            <a:off x="8724900" y="365125"/>
            <a:ext cx="2628900" cy="5811838"/>
          </a:xfrm>
        </p:spPr>
        <p:txBody>
          <a:bodyPr vert="eaVert"/>
          <a:lstStyle/>
          <a:p>
            <a:r>
              <a:rPr lang="et-EE"/>
              <a:t>Klõpsake juhteksemplari pealkirja laadi redigeerimiseks</a:t>
            </a:r>
            <a:endParaRPr lang="en-GB"/>
          </a:p>
        </p:txBody>
      </p:sp>
      <p:sp>
        <p:nvSpPr>
          <p:cNvPr id="3" name="Vertikaalteksti kohatäide 2">
            <a:extLst>
              <a:ext uri="{FF2B5EF4-FFF2-40B4-BE49-F238E27FC236}">
                <a16:creationId xmlns:a16="http://schemas.microsoft.com/office/drawing/2014/main" id="{EA29453B-7F6B-992C-DF40-37CC821ED74F}"/>
              </a:ext>
            </a:extLst>
          </p:cNvPr>
          <p:cNvSpPr>
            <a:spLocks noGrp="1"/>
          </p:cNvSpPr>
          <p:nvPr>
            <p:ph type="body" orient="vert" idx="1"/>
          </p:nvPr>
        </p:nvSpPr>
        <p:spPr>
          <a:xfrm>
            <a:off x="838200" y="365125"/>
            <a:ext cx="7734300" cy="5811838"/>
          </a:xfrm>
        </p:spPr>
        <p:txBody>
          <a:bodyPr vert="eaVert"/>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GB"/>
          </a:p>
        </p:txBody>
      </p:sp>
      <p:sp>
        <p:nvSpPr>
          <p:cNvPr id="4" name="Kuupäeva kohatäide 3">
            <a:extLst>
              <a:ext uri="{FF2B5EF4-FFF2-40B4-BE49-F238E27FC236}">
                <a16:creationId xmlns:a16="http://schemas.microsoft.com/office/drawing/2014/main" id="{AEAC689D-8FE5-C8CF-2587-94596C1AAEC2}"/>
              </a:ext>
            </a:extLst>
          </p:cNvPr>
          <p:cNvSpPr>
            <a:spLocks noGrp="1"/>
          </p:cNvSpPr>
          <p:nvPr>
            <p:ph type="dt" sz="half" idx="10"/>
          </p:nvPr>
        </p:nvSpPr>
        <p:spPr/>
        <p:txBody>
          <a:bodyPr/>
          <a:lstStyle/>
          <a:p>
            <a:fld id="{3E332E5C-D5AF-4380-90CD-52BB64DBF3CD}" type="datetime1">
              <a:rPr lang="en-GB" smtClean="0"/>
              <a:t>08/12/2025</a:t>
            </a:fld>
            <a:endParaRPr lang="en-GB"/>
          </a:p>
        </p:txBody>
      </p:sp>
      <p:sp>
        <p:nvSpPr>
          <p:cNvPr id="5" name="Jaluse kohatäide 4">
            <a:extLst>
              <a:ext uri="{FF2B5EF4-FFF2-40B4-BE49-F238E27FC236}">
                <a16:creationId xmlns:a16="http://schemas.microsoft.com/office/drawing/2014/main" id="{3E46261F-FCFE-DB97-F488-8F8FCDD4B94F}"/>
              </a:ext>
            </a:extLst>
          </p:cNvPr>
          <p:cNvSpPr>
            <a:spLocks noGrp="1"/>
          </p:cNvSpPr>
          <p:nvPr>
            <p:ph type="ftr" sz="quarter" idx="11"/>
          </p:nvPr>
        </p:nvSpPr>
        <p:spPr/>
        <p:txBody>
          <a:bodyPr/>
          <a:lstStyle/>
          <a:p>
            <a:r>
              <a:rPr lang="en-GB"/>
              <a:t>RiiPii&amp;Herem Frankenburg</a:t>
            </a:r>
          </a:p>
        </p:txBody>
      </p:sp>
      <p:sp>
        <p:nvSpPr>
          <p:cNvPr id="6" name="Slaidinumbri kohatäide 5">
            <a:extLst>
              <a:ext uri="{FF2B5EF4-FFF2-40B4-BE49-F238E27FC236}">
                <a16:creationId xmlns:a16="http://schemas.microsoft.com/office/drawing/2014/main" id="{F2C816E9-3F62-B061-C5BD-38919D421CD7}"/>
              </a:ext>
            </a:extLst>
          </p:cNvPr>
          <p:cNvSpPr>
            <a:spLocks noGrp="1"/>
          </p:cNvSpPr>
          <p:nvPr>
            <p:ph type="sldNum" sz="quarter" idx="12"/>
          </p:nvPr>
        </p:nvSpPr>
        <p:spPr/>
        <p:txBody>
          <a:bodyPr/>
          <a:lstStyle/>
          <a:p>
            <a:fld id="{0C695D4C-29AE-4B46-A51A-5209F9B5490C}" type="slidenum">
              <a:rPr lang="en-GB" smtClean="0"/>
              <a:t>‹#›</a:t>
            </a:fld>
            <a:endParaRPr lang="en-GB"/>
          </a:p>
        </p:txBody>
      </p:sp>
    </p:spTree>
    <p:extLst>
      <p:ext uri="{BB962C8B-B14F-4D97-AF65-F5344CB8AC3E}">
        <p14:creationId xmlns:p14="http://schemas.microsoft.com/office/powerpoint/2010/main" val="29504482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ealkiri ja sisu">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BC398BF1-FED8-2079-C014-B87F7BFF6487}"/>
              </a:ext>
            </a:extLst>
          </p:cNvPr>
          <p:cNvSpPr>
            <a:spLocks noGrp="1"/>
          </p:cNvSpPr>
          <p:nvPr>
            <p:ph type="title"/>
          </p:nvPr>
        </p:nvSpPr>
        <p:spPr/>
        <p:txBody>
          <a:bodyPr/>
          <a:lstStyle/>
          <a:p>
            <a:r>
              <a:rPr lang="et-EE"/>
              <a:t>Klõpsake juhteksemplari pealkirja laadi redigeerimiseks</a:t>
            </a:r>
            <a:endParaRPr lang="en-GB"/>
          </a:p>
        </p:txBody>
      </p:sp>
      <p:sp>
        <p:nvSpPr>
          <p:cNvPr id="3" name="Sisu kohatäide 2">
            <a:extLst>
              <a:ext uri="{FF2B5EF4-FFF2-40B4-BE49-F238E27FC236}">
                <a16:creationId xmlns:a16="http://schemas.microsoft.com/office/drawing/2014/main" id="{B07C569C-B7FA-92C2-D078-2F747D3C37E8}"/>
              </a:ext>
            </a:extLst>
          </p:cNvPr>
          <p:cNvSpPr>
            <a:spLocks noGrp="1"/>
          </p:cNvSpPr>
          <p:nvPr>
            <p:ph idx="1"/>
          </p:nvPr>
        </p:nvSpPr>
        <p:spPr/>
        <p:txBody>
          <a:body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GB"/>
          </a:p>
        </p:txBody>
      </p:sp>
      <p:sp>
        <p:nvSpPr>
          <p:cNvPr id="4" name="Kuupäeva kohatäide 3">
            <a:extLst>
              <a:ext uri="{FF2B5EF4-FFF2-40B4-BE49-F238E27FC236}">
                <a16:creationId xmlns:a16="http://schemas.microsoft.com/office/drawing/2014/main" id="{F97298D8-EB41-AEB3-3B29-6AA95C13DD3D}"/>
              </a:ext>
            </a:extLst>
          </p:cNvPr>
          <p:cNvSpPr>
            <a:spLocks noGrp="1"/>
          </p:cNvSpPr>
          <p:nvPr>
            <p:ph type="dt" sz="half" idx="10"/>
          </p:nvPr>
        </p:nvSpPr>
        <p:spPr/>
        <p:txBody>
          <a:bodyPr/>
          <a:lstStyle/>
          <a:p>
            <a:fld id="{77026B61-4A05-4D87-B0CA-1337F42C208A}" type="datetime1">
              <a:rPr lang="en-GB" smtClean="0"/>
              <a:t>08/12/2025</a:t>
            </a:fld>
            <a:endParaRPr lang="en-GB"/>
          </a:p>
        </p:txBody>
      </p:sp>
      <p:sp>
        <p:nvSpPr>
          <p:cNvPr id="5" name="Jaluse kohatäide 4">
            <a:extLst>
              <a:ext uri="{FF2B5EF4-FFF2-40B4-BE49-F238E27FC236}">
                <a16:creationId xmlns:a16="http://schemas.microsoft.com/office/drawing/2014/main" id="{E43AAD3D-B34A-A263-74A1-5D3D886CF04C}"/>
              </a:ext>
            </a:extLst>
          </p:cNvPr>
          <p:cNvSpPr>
            <a:spLocks noGrp="1"/>
          </p:cNvSpPr>
          <p:nvPr>
            <p:ph type="ftr" sz="quarter" idx="11"/>
          </p:nvPr>
        </p:nvSpPr>
        <p:spPr/>
        <p:txBody>
          <a:bodyPr/>
          <a:lstStyle/>
          <a:p>
            <a:r>
              <a:rPr lang="en-GB"/>
              <a:t>RiiPii&amp;Herem Frankenburg</a:t>
            </a:r>
          </a:p>
        </p:txBody>
      </p:sp>
      <p:sp>
        <p:nvSpPr>
          <p:cNvPr id="6" name="Slaidinumbri kohatäide 5">
            <a:extLst>
              <a:ext uri="{FF2B5EF4-FFF2-40B4-BE49-F238E27FC236}">
                <a16:creationId xmlns:a16="http://schemas.microsoft.com/office/drawing/2014/main" id="{60F8C67F-020B-39AB-56BC-E304960487AA}"/>
              </a:ext>
            </a:extLst>
          </p:cNvPr>
          <p:cNvSpPr>
            <a:spLocks noGrp="1"/>
          </p:cNvSpPr>
          <p:nvPr>
            <p:ph type="sldNum" sz="quarter" idx="12"/>
          </p:nvPr>
        </p:nvSpPr>
        <p:spPr/>
        <p:txBody>
          <a:bodyPr/>
          <a:lstStyle/>
          <a:p>
            <a:fld id="{0C695D4C-29AE-4B46-A51A-5209F9B5490C}" type="slidenum">
              <a:rPr lang="en-GB" smtClean="0"/>
              <a:t>‹#›</a:t>
            </a:fld>
            <a:endParaRPr lang="en-GB"/>
          </a:p>
        </p:txBody>
      </p:sp>
    </p:spTree>
    <p:extLst>
      <p:ext uri="{BB962C8B-B14F-4D97-AF65-F5344CB8AC3E}">
        <p14:creationId xmlns:p14="http://schemas.microsoft.com/office/powerpoint/2010/main" val="697189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Jaotise päis">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15E61A29-D4AD-04A2-7B40-D15B49E07C67}"/>
              </a:ext>
            </a:extLst>
          </p:cNvPr>
          <p:cNvSpPr>
            <a:spLocks noGrp="1"/>
          </p:cNvSpPr>
          <p:nvPr>
            <p:ph type="title"/>
          </p:nvPr>
        </p:nvSpPr>
        <p:spPr>
          <a:xfrm>
            <a:off x="831850" y="1709738"/>
            <a:ext cx="10515600" cy="2852737"/>
          </a:xfrm>
        </p:spPr>
        <p:txBody>
          <a:bodyPr anchor="b"/>
          <a:lstStyle>
            <a:lvl1pPr>
              <a:defRPr sz="6000"/>
            </a:lvl1pPr>
          </a:lstStyle>
          <a:p>
            <a:r>
              <a:rPr lang="et-EE"/>
              <a:t>Klõpsake juhteksemplari pealkirja laadi redigeerimiseks</a:t>
            </a:r>
            <a:endParaRPr lang="en-GB"/>
          </a:p>
        </p:txBody>
      </p:sp>
      <p:sp>
        <p:nvSpPr>
          <p:cNvPr id="3" name="Teksti kohatäide 2">
            <a:extLst>
              <a:ext uri="{FF2B5EF4-FFF2-40B4-BE49-F238E27FC236}">
                <a16:creationId xmlns:a16="http://schemas.microsoft.com/office/drawing/2014/main" id="{9E90B449-BB59-87D8-F340-99271EA9B3F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t-EE"/>
              <a:t>Klõpsake juhteksemplari tekstilaadide redigeerimiseks</a:t>
            </a:r>
          </a:p>
        </p:txBody>
      </p:sp>
      <p:sp>
        <p:nvSpPr>
          <p:cNvPr id="4" name="Kuupäeva kohatäide 3">
            <a:extLst>
              <a:ext uri="{FF2B5EF4-FFF2-40B4-BE49-F238E27FC236}">
                <a16:creationId xmlns:a16="http://schemas.microsoft.com/office/drawing/2014/main" id="{B5F8EC81-C07B-59A3-5278-497DBFEC4FD7}"/>
              </a:ext>
            </a:extLst>
          </p:cNvPr>
          <p:cNvSpPr>
            <a:spLocks noGrp="1"/>
          </p:cNvSpPr>
          <p:nvPr>
            <p:ph type="dt" sz="half" idx="10"/>
          </p:nvPr>
        </p:nvSpPr>
        <p:spPr/>
        <p:txBody>
          <a:bodyPr/>
          <a:lstStyle/>
          <a:p>
            <a:fld id="{18252E17-A906-4D54-922C-94889104348A}" type="datetime1">
              <a:rPr lang="en-GB" smtClean="0"/>
              <a:t>08/12/2025</a:t>
            </a:fld>
            <a:endParaRPr lang="en-GB"/>
          </a:p>
        </p:txBody>
      </p:sp>
      <p:sp>
        <p:nvSpPr>
          <p:cNvPr id="5" name="Jaluse kohatäide 4">
            <a:extLst>
              <a:ext uri="{FF2B5EF4-FFF2-40B4-BE49-F238E27FC236}">
                <a16:creationId xmlns:a16="http://schemas.microsoft.com/office/drawing/2014/main" id="{2D2E68BF-ECC0-803B-F259-E466F2B6E84C}"/>
              </a:ext>
            </a:extLst>
          </p:cNvPr>
          <p:cNvSpPr>
            <a:spLocks noGrp="1"/>
          </p:cNvSpPr>
          <p:nvPr>
            <p:ph type="ftr" sz="quarter" idx="11"/>
          </p:nvPr>
        </p:nvSpPr>
        <p:spPr/>
        <p:txBody>
          <a:bodyPr/>
          <a:lstStyle/>
          <a:p>
            <a:r>
              <a:rPr lang="en-GB"/>
              <a:t>RiiPii&amp;Herem Frankenburg</a:t>
            </a:r>
          </a:p>
        </p:txBody>
      </p:sp>
      <p:sp>
        <p:nvSpPr>
          <p:cNvPr id="6" name="Slaidinumbri kohatäide 5">
            <a:extLst>
              <a:ext uri="{FF2B5EF4-FFF2-40B4-BE49-F238E27FC236}">
                <a16:creationId xmlns:a16="http://schemas.microsoft.com/office/drawing/2014/main" id="{4884FD2C-084A-C9C2-84C5-EEFA622038AB}"/>
              </a:ext>
            </a:extLst>
          </p:cNvPr>
          <p:cNvSpPr>
            <a:spLocks noGrp="1"/>
          </p:cNvSpPr>
          <p:nvPr>
            <p:ph type="sldNum" sz="quarter" idx="12"/>
          </p:nvPr>
        </p:nvSpPr>
        <p:spPr/>
        <p:txBody>
          <a:bodyPr/>
          <a:lstStyle/>
          <a:p>
            <a:fld id="{0C695D4C-29AE-4B46-A51A-5209F9B5490C}" type="slidenum">
              <a:rPr lang="en-GB" smtClean="0"/>
              <a:t>‹#›</a:t>
            </a:fld>
            <a:endParaRPr lang="en-GB"/>
          </a:p>
        </p:txBody>
      </p:sp>
    </p:spTree>
    <p:extLst>
      <p:ext uri="{BB962C8B-B14F-4D97-AF65-F5344CB8AC3E}">
        <p14:creationId xmlns:p14="http://schemas.microsoft.com/office/powerpoint/2010/main" val="42148904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 sisu">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8518B1AD-DF0F-0085-3758-9CF5090F1C3D}"/>
              </a:ext>
            </a:extLst>
          </p:cNvPr>
          <p:cNvSpPr>
            <a:spLocks noGrp="1"/>
          </p:cNvSpPr>
          <p:nvPr>
            <p:ph type="title"/>
          </p:nvPr>
        </p:nvSpPr>
        <p:spPr/>
        <p:txBody>
          <a:bodyPr/>
          <a:lstStyle/>
          <a:p>
            <a:r>
              <a:rPr lang="et-EE"/>
              <a:t>Klõpsake juhteksemplari pealkirja laadi redigeerimiseks</a:t>
            </a:r>
            <a:endParaRPr lang="en-GB"/>
          </a:p>
        </p:txBody>
      </p:sp>
      <p:sp>
        <p:nvSpPr>
          <p:cNvPr id="3" name="Sisu kohatäide 2">
            <a:extLst>
              <a:ext uri="{FF2B5EF4-FFF2-40B4-BE49-F238E27FC236}">
                <a16:creationId xmlns:a16="http://schemas.microsoft.com/office/drawing/2014/main" id="{5AA05F8C-C722-22ED-6F45-B3BAC4CF4A01}"/>
              </a:ext>
            </a:extLst>
          </p:cNvPr>
          <p:cNvSpPr>
            <a:spLocks noGrp="1"/>
          </p:cNvSpPr>
          <p:nvPr>
            <p:ph sz="half" idx="1"/>
          </p:nvPr>
        </p:nvSpPr>
        <p:spPr>
          <a:xfrm>
            <a:off x="838200" y="1825625"/>
            <a:ext cx="5181600" cy="4351338"/>
          </a:xfrm>
        </p:spPr>
        <p:txBody>
          <a:body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GB"/>
          </a:p>
        </p:txBody>
      </p:sp>
      <p:sp>
        <p:nvSpPr>
          <p:cNvPr id="4" name="Sisu kohatäide 3">
            <a:extLst>
              <a:ext uri="{FF2B5EF4-FFF2-40B4-BE49-F238E27FC236}">
                <a16:creationId xmlns:a16="http://schemas.microsoft.com/office/drawing/2014/main" id="{5C708299-6F20-4CB4-D4C5-F5E5A5C35834}"/>
              </a:ext>
            </a:extLst>
          </p:cNvPr>
          <p:cNvSpPr>
            <a:spLocks noGrp="1"/>
          </p:cNvSpPr>
          <p:nvPr>
            <p:ph sz="half" idx="2"/>
          </p:nvPr>
        </p:nvSpPr>
        <p:spPr>
          <a:xfrm>
            <a:off x="6172200" y="1825625"/>
            <a:ext cx="5181600" cy="4351338"/>
          </a:xfrm>
        </p:spPr>
        <p:txBody>
          <a:body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GB"/>
          </a:p>
        </p:txBody>
      </p:sp>
      <p:sp>
        <p:nvSpPr>
          <p:cNvPr id="5" name="Kuupäeva kohatäide 4">
            <a:extLst>
              <a:ext uri="{FF2B5EF4-FFF2-40B4-BE49-F238E27FC236}">
                <a16:creationId xmlns:a16="http://schemas.microsoft.com/office/drawing/2014/main" id="{2EB10D36-F50A-C19C-7419-F42B45CA5237}"/>
              </a:ext>
            </a:extLst>
          </p:cNvPr>
          <p:cNvSpPr>
            <a:spLocks noGrp="1"/>
          </p:cNvSpPr>
          <p:nvPr>
            <p:ph type="dt" sz="half" idx="10"/>
          </p:nvPr>
        </p:nvSpPr>
        <p:spPr/>
        <p:txBody>
          <a:bodyPr/>
          <a:lstStyle/>
          <a:p>
            <a:fld id="{5F05A0E5-E44D-4045-A1FD-E95BEA1B0348}" type="datetime1">
              <a:rPr lang="en-GB" smtClean="0"/>
              <a:t>08/12/2025</a:t>
            </a:fld>
            <a:endParaRPr lang="en-GB"/>
          </a:p>
        </p:txBody>
      </p:sp>
      <p:sp>
        <p:nvSpPr>
          <p:cNvPr id="6" name="Jaluse kohatäide 5">
            <a:extLst>
              <a:ext uri="{FF2B5EF4-FFF2-40B4-BE49-F238E27FC236}">
                <a16:creationId xmlns:a16="http://schemas.microsoft.com/office/drawing/2014/main" id="{99C7984C-7402-C65C-856C-25B4F5EE78F4}"/>
              </a:ext>
            </a:extLst>
          </p:cNvPr>
          <p:cNvSpPr>
            <a:spLocks noGrp="1"/>
          </p:cNvSpPr>
          <p:nvPr>
            <p:ph type="ftr" sz="quarter" idx="11"/>
          </p:nvPr>
        </p:nvSpPr>
        <p:spPr/>
        <p:txBody>
          <a:bodyPr/>
          <a:lstStyle/>
          <a:p>
            <a:r>
              <a:rPr lang="en-GB"/>
              <a:t>RiiPii&amp;Herem Frankenburg</a:t>
            </a:r>
          </a:p>
        </p:txBody>
      </p:sp>
      <p:sp>
        <p:nvSpPr>
          <p:cNvPr id="7" name="Slaidinumbri kohatäide 6">
            <a:extLst>
              <a:ext uri="{FF2B5EF4-FFF2-40B4-BE49-F238E27FC236}">
                <a16:creationId xmlns:a16="http://schemas.microsoft.com/office/drawing/2014/main" id="{4C9C5552-B4C3-D8D8-7CE4-A45206A58DA6}"/>
              </a:ext>
            </a:extLst>
          </p:cNvPr>
          <p:cNvSpPr>
            <a:spLocks noGrp="1"/>
          </p:cNvSpPr>
          <p:nvPr>
            <p:ph type="sldNum" sz="quarter" idx="12"/>
          </p:nvPr>
        </p:nvSpPr>
        <p:spPr/>
        <p:txBody>
          <a:bodyPr/>
          <a:lstStyle/>
          <a:p>
            <a:fld id="{0C695D4C-29AE-4B46-A51A-5209F9B5490C}" type="slidenum">
              <a:rPr lang="en-GB" smtClean="0"/>
              <a:t>‹#›</a:t>
            </a:fld>
            <a:endParaRPr lang="en-GB"/>
          </a:p>
        </p:txBody>
      </p:sp>
    </p:spTree>
    <p:extLst>
      <p:ext uri="{BB962C8B-B14F-4D97-AF65-F5344CB8AC3E}">
        <p14:creationId xmlns:p14="http://schemas.microsoft.com/office/powerpoint/2010/main" val="7914184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õrdlus">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DCA40E4A-51A7-9652-0E5E-0BB2990B0A9B}"/>
              </a:ext>
            </a:extLst>
          </p:cNvPr>
          <p:cNvSpPr>
            <a:spLocks noGrp="1"/>
          </p:cNvSpPr>
          <p:nvPr>
            <p:ph type="title"/>
          </p:nvPr>
        </p:nvSpPr>
        <p:spPr>
          <a:xfrm>
            <a:off x="839788" y="365125"/>
            <a:ext cx="10515600" cy="1325563"/>
          </a:xfrm>
        </p:spPr>
        <p:txBody>
          <a:bodyPr/>
          <a:lstStyle/>
          <a:p>
            <a:r>
              <a:rPr lang="et-EE"/>
              <a:t>Klõpsake juhteksemplari pealkirja laadi redigeerimiseks</a:t>
            </a:r>
            <a:endParaRPr lang="en-GB"/>
          </a:p>
        </p:txBody>
      </p:sp>
      <p:sp>
        <p:nvSpPr>
          <p:cNvPr id="3" name="Teksti kohatäide 2">
            <a:extLst>
              <a:ext uri="{FF2B5EF4-FFF2-40B4-BE49-F238E27FC236}">
                <a16:creationId xmlns:a16="http://schemas.microsoft.com/office/drawing/2014/main" id="{9C685F5D-6A61-7E67-FAE9-44B0A1289CB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t-EE"/>
              <a:t>Klõpsake juhteksemplari tekstilaadide redigeerimiseks</a:t>
            </a:r>
          </a:p>
        </p:txBody>
      </p:sp>
      <p:sp>
        <p:nvSpPr>
          <p:cNvPr id="4" name="Sisu kohatäide 3">
            <a:extLst>
              <a:ext uri="{FF2B5EF4-FFF2-40B4-BE49-F238E27FC236}">
                <a16:creationId xmlns:a16="http://schemas.microsoft.com/office/drawing/2014/main" id="{CC136A5F-C745-4FAC-78DA-83514E93A801}"/>
              </a:ext>
            </a:extLst>
          </p:cNvPr>
          <p:cNvSpPr>
            <a:spLocks noGrp="1"/>
          </p:cNvSpPr>
          <p:nvPr>
            <p:ph sz="half" idx="2"/>
          </p:nvPr>
        </p:nvSpPr>
        <p:spPr>
          <a:xfrm>
            <a:off x="839788" y="2505075"/>
            <a:ext cx="5157787" cy="3684588"/>
          </a:xfrm>
        </p:spPr>
        <p:txBody>
          <a:body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GB"/>
          </a:p>
        </p:txBody>
      </p:sp>
      <p:sp>
        <p:nvSpPr>
          <p:cNvPr id="5" name="Teksti kohatäide 4">
            <a:extLst>
              <a:ext uri="{FF2B5EF4-FFF2-40B4-BE49-F238E27FC236}">
                <a16:creationId xmlns:a16="http://schemas.microsoft.com/office/drawing/2014/main" id="{6FE779E7-E0A8-AB12-3EBA-E7D30A25B1C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t-EE"/>
              <a:t>Klõpsake juhteksemplari tekstilaadide redigeerimiseks</a:t>
            </a:r>
          </a:p>
        </p:txBody>
      </p:sp>
      <p:sp>
        <p:nvSpPr>
          <p:cNvPr id="6" name="Sisu kohatäide 5">
            <a:extLst>
              <a:ext uri="{FF2B5EF4-FFF2-40B4-BE49-F238E27FC236}">
                <a16:creationId xmlns:a16="http://schemas.microsoft.com/office/drawing/2014/main" id="{03840AF6-98DA-DBB6-FB77-F71E07396CDA}"/>
              </a:ext>
            </a:extLst>
          </p:cNvPr>
          <p:cNvSpPr>
            <a:spLocks noGrp="1"/>
          </p:cNvSpPr>
          <p:nvPr>
            <p:ph sz="quarter" idx="4"/>
          </p:nvPr>
        </p:nvSpPr>
        <p:spPr>
          <a:xfrm>
            <a:off x="6172200" y="2505075"/>
            <a:ext cx="5183188" cy="3684588"/>
          </a:xfrm>
        </p:spPr>
        <p:txBody>
          <a:body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GB"/>
          </a:p>
        </p:txBody>
      </p:sp>
      <p:sp>
        <p:nvSpPr>
          <p:cNvPr id="7" name="Kuupäeva kohatäide 6">
            <a:extLst>
              <a:ext uri="{FF2B5EF4-FFF2-40B4-BE49-F238E27FC236}">
                <a16:creationId xmlns:a16="http://schemas.microsoft.com/office/drawing/2014/main" id="{E797B25C-1F6F-1C4D-B59B-1417AB57E0DF}"/>
              </a:ext>
            </a:extLst>
          </p:cNvPr>
          <p:cNvSpPr>
            <a:spLocks noGrp="1"/>
          </p:cNvSpPr>
          <p:nvPr>
            <p:ph type="dt" sz="half" idx="10"/>
          </p:nvPr>
        </p:nvSpPr>
        <p:spPr/>
        <p:txBody>
          <a:bodyPr/>
          <a:lstStyle/>
          <a:p>
            <a:fld id="{691C7B80-6082-4CE5-B4FF-306C8DC4C650}" type="datetime1">
              <a:rPr lang="en-GB" smtClean="0"/>
              <a:t>08/12/2025</a:t>
            </a:fld>
            <a:endParaRPr lang="en-GB"/>
          </a:p>
        </p:txBody>
      </p:sp>
      <p:sp>
        <p:nvSpPr>
          <p:cNvPr id="8" name="Jaluse kohatäide 7">
            <a:extLst>
              <a:ext uri="{FF2B5EF4-FFF2-40B4-BE49-F238E27FC236}">
                <a16:creationId xmlns:a16="http://schemas.microsoft.com/office/drawing/2014/main" id="{57E8EC5E-CDC5-CC6F-BE0E-360C89A77B6B}"/>
              </a:ext>
            </a:extLst>
          </p:cNvPr>
          <p:cNvSpPr>
            <a:spLocks noGrp="1"/>
          </p:cNvSpPr>
          <p:nvPr>
            <p:ph type="ftr" sz="quarter" idx="11"/>
          </p:nvPr>
        </p:nvSpPr>
        <p:spPr/>
        <p:txBody>
          <a:bodyPr/>
          <a:lstStyle/>
          <a:p>
            <a:r>
              <a:rPr lang="en-GB"/>
              <a:t>RiiPii&amp;Herem Frankenburg</a:t>
            </a:r>
          </a:p>
        </p:txBody>
      </p:sp>
      <p:sp>
        <p:nvSpPr>
          <p:cNvPr id="9" name="Slaidinumbri kohatäide 8">
            <a:extLst>
              <a:ext uri="{FF2B5EF4-FFF2-40B4-BE49-F238E27FC236}">
                <a16:creationId xmlns:a16="http://schemas.microsoft.com/office/drawing/2014/main" id="{6D37A16D-5020-CBD9-59E3-832999C96D8B}"/>
              </a:ext>
            </a:extLst>
          </p:cNvPr>
          <p:cNvSpPr>
            <a:spLocks noGrp="1"/>
          </p:cNvSpPr>
          <p:nvPr>
            <p:ph type="sldNum" sz="quarter" idx="12"/>
          </p:nvPr>
        </p:nvSpPr>
        <p:spPr/>
        <p:txBody>
          <a:bodyPr/>
          <a:lstStyle/>
          <a:p>
            <a:fld id="{0C695D4C-29AE-4B46-A51A-5209F9B5490C}" type="slidenum">
              <a:rPr lang="en-GB" smtClean="0"/>
              <a:t>‹#›</a:t>
            </a:fld>
            <a:endParaRPr lang="en-GB"/>
          </a:p>
        </p:txBody>
      </p:sp>
    </p:spTree>
    <p:extLst>
      <p:ext uri="{BB962C8B-B14F-4D97-AF65-F5344CB8AC3E}">
        <p14:creationId xmlns:p14="http://schemas.microsoft.com/office/powerpoint/2010/main" val="16032039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inult pealkiri">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261505B8-7829-295B-225B-C605C5DF0CFB}"/>
              </a:ext>
            </a:extLst>
          </p:cNvPr>
          <p:cNvSpPr>
            <a:spLocks noGrp="1"/>
          </p:cNvSpPr>
          <p:nvPr>
            <p:ph type="title"/>
          </p:nvPr>
        </p:nvSpPr>
        <p:spPr/>
        <p:txBody>
          <a:bodyPr/>
          <a:lstStyle/>
          <a:p>
            <a:r>
              <a:rPr lang="et-EE"/>
              <a:t>Klõpsake juhteksemplari pealkirja laadi redigeerimiseks</a:t>
            </a:r>
            <a:endParaRPr lang="en-GB"/>
          </a:p>
        </p:txBody>
      </p:sp>
      <p:sp>
        <p:nvSpPr>
          <p:cNvPr id="3" name="Kuupäeva kohatäide 2">
            <a:extLst>
              <a:ext uri="{FF2B5EF4-FFF2-40B4-BE49-F238E27FC236}">
                <a16:creationId xmlns:a16="http://schemas.microsoft.com/office/drawing/2014/main" id="{FC6B0825-A2D8-6E92-42E3-77845368BA53}"/>
              </a:ext>
            </a:extLst>
          </p:cNvPr>
          <p:cNvSpPr>
            <a:spLocks noGrp="1"/>
          </p:cNvSpPr>
          <p:nvPr>
            <p:ph type="dt" sz="half" idx="10"/>
          </p:nvPr>
        </p:nvSpPr>
        <p:spPr/>
        <p:txBody>
          <a:bodyPr/>
          <a:lstStyle/>
          <a:p>
            <a:fld id="{2C3C6918-9260-4089-B175-0E2D853A3F26}" type="datetime1">
              <a:rPr lang="en-GB" smtClean="0"/>
              <a:t>08/12/2025</a:t>
            </a:fld>
            <a:endParaRPr lang="en-GB"/>
          </a:p>
        </p:txBody>
      </p:sp>
      <p:sp>
        <p:nvSpPr>
          <p:cNvPr id="4" name="Jaluse kohatäide 3">
            <a:extLst>
              <a:ext uri="{FF2B5EF4-FFF2-40B4-BE49-F238E27FC236}">
                <a16:creationId xmlns:a16="http://schemas.microsoft.com/office/drawing/2014/main" id="{AF22DF92-E612-0257-F476-CDE5208F19D2}"/>
              </a:ext>
            </a:extLst>
          </p:cNvPr>
          <p:cNvSpPr>
            <a:spLocks noGrp="1"/>
          </p:cNvSpPr>
          <p:nvPr>
            <p:ph type="ftr" sz="quarter" idx="11"/>
          </p:nvPr>
        </p:nvSpPr>
        <p:spPr/>
        <p:txBody>
          <a:bodyPr/>
          <a:lstStyle/>
          <a:p>
            <a:r>
              <a:rPr lang="en-GB"/>
              <a:t>RiiPii&amp;Herem Frankenburg</a:t>
            </a:r>
          </a:p>
        </p:txBody>
      </p:sp>
      <p:sp>
        <p:nvSpPr>
          <p:cNvPr id="5" name="Slaidinumbri kohatäide 4">
            <a:extLst>
              <a:ext uri="{FF2B5EF4-FFF2-40B4-BE49-F238E27FC236}">
                <a16:creationId xmlns:a16="http://schemas.microsoft.com/office/drawing/2014/main" id="{85A3EE35-8BA2-BD95-F889-04343CF27ABA}"/>
              </a:ext>
            </a:extLst>
          </p:cNvPr>
          <p:cNvSpPr>
            <a:spLocks noGrp="1"/>
          </p:cNvSpPr>
          <p:nvPr>
            <p:ph type="sldNum" sz="quarter" idx="12"/>
          </p:nvPr>
        </p:nvSpPr>
        <p:spPr/>
        <p:txBody>
          <a:bodyPr/>
          <a:lstStyle/>
          <a:p>
            <a:fld id="{0C695D4C-29AE-4B46-A51A-5209F9B5490C}" type="slidenum">
              <a:rPr lang="en-GB" smtClean="0"/>
              <a:t>‹#›</a:t>
            </a:fld>
            <a:endParaRPr lang="en-GB"/>
          </a:p>
        </p:txBody>
      </p:sp>
    </p:spTree>
    <p:extLst>
      <p:ext uri="{BB962C8B-B14F-4D97-AF65-F5344CB8AC3E}">
        <p14:creationId xmlns:p14="http://schemas.microsoft.com/office/powerpoint/2010/main" val="8626796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ühi">
    <p:spTree>
      <p:nvGrpSpPr>
        <p:cNvPr id="1" name=""/>
        <p:cNvGrpSpPr/>
        <p:nvPr/>
      </p:nvGrpSpPr>
      <p:grpSpPr>
        <a:xfrm>
          <a:off x="0" y="0"/>
          <a:ext cx="0" cy="0"/>
          <a:chOff x="0" y="0"/>
          <a:chExt cx="0" cy="0"/>
        </a:xfrm>
      </p:grpSpPr>
      <p:sp>
        <p:nvSpPr>
          <p:cNvPr id="2" name="Kuupäeva kohatäide 1">
            <a:extLst>
              <a:ext uri="{FF2B5EF4-FFF2-40B4-BE49-F238E27FC236}">
                <a16:creationId xmlns:a16="http://schemas.microsoft.com/office/drawing/2014/main" id="{20A42A80-6636-B55F-501E-710A3D996092}"/>
              </a:ext>
            </a:extLst>
          </p:cNvPr>
          <p:cNvSpPr>
            <a:spLocks noGrp="1"/>
          </p:cNvSpPr>
          <p:nvPr>
            <p:ph type="dt" sz="half" idx="10"/>
          </p:nvPr>
        </p:nvSpPr>
        <p:spPr/>
        <p:txBody>
          <a:bodyPr/>
          <a:lstStyle/>
          <a:p>
            <a:fld id="{8775F659-2C87-4C9D-95E5-F5F011C0A3F6}" type="datetime1">
              <a:rPr lang="en-GB" smtClean="0"/>
              <a:t>08/12/2025</a:t>
            </a:fld>
            <a:endParaRPr lang="en-GB"/>
          </a:p>
        </p:txBody>
      </p:sp>
      <p:sp>
        <p:nvSpPr>
          <p:cNvPr id="3" name="Jaluse kohatäide 2">
            <a:extLst>
              <a:ext uri="{FF2B5EF4-FFF2-40B4-BE49-F238E27FC236}">
                <a16:creationId xmlns:a16="http://schemas.microsoft.com/office/drawing/2014/main" id="{A4B1590C-7382-209B-2B8B-5A2D1655A1A0}"/>
              </a:ext>
            </a:extLst>
          </p:cNvPr>
          <p:cNvSpPr>
            <a:spLocks noGrp="1"/>
          </p:cNvSpPr>
          <p:nvPr>
            <p:ph type="ftr" sz="quarter" idx="11"/>
          </p:nvPr>
        </p:nvSpPr>
        <p:spPr/>
        <p:txBody>
          <a:bodyPr/>
          <a:lstStyle/>
          <a:p>
            <a:r>
              <a:rPr lang="en-GB"/>
              <a:t>RiiPii&amp;Herem Frankenburg</a:t>
            </a:r>
          </a:p>
        </p:txBody>
      </p:sp>
      <p:sp>
        <p:nvSpPr>
          <p:cNvPr id="4" name="Slaidinumbri kohatäide 3">
            <a:extLst>
              <a:ext uri="{FF2B5EF4-FFF2-40B4-BE49-F238E27FC236}">
                <a16:creationId xmlns:a16="http://schemas.microsoft.com/office/drawing/2014/main" id="{37B0F692-A784-AAFF-714E-8A69D72626B2}"/>
              </a:ext>
            </a:extLst>
          </p:cNvPr>
          <p:cNvSpPr>
            <a:spLocks noGrp="1"/>
          </p:cNvSpPr>
          <p:nvPr>
            <p:ph type="sldNum" sz="quarter" idx="12"/>
          </p:nvPr>
        </p:nvSpPr>
        <p:spPr/>
        <p:txBody>
          <a:bodyPr/>
          <a:lstStyle/>
          <a:p>
            <a:fld id="{0C695D4C-29AE-4B46-A51A-5209F9B5490C}" type="slidenum">
              <a:rPr lang="en-GB" smtClean="0"/>
              <a:t>‹#›</a:t>
            </a:fld>
            <a:endParaRPr lang="en-GB"/>
          </a:p>
        </p:txBody>
      </p:sp>
    </p:spTree>
    <p:extLst>
      <p:ext uri="{BB962C8B-B14F-4D97-AF65-F5344CB8AC3E}">
        <p14:creationId xmlns:p14="http://schemas.microsoft.com/office/powerpoint/2010/main" val="2137118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Pealdisega sisu">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BDEDDFE2-E07F-AD5E-9FEA-2F0ADE864A34}"/>
              </a:ext>
            </a:extLst>
          </p:cNvPr>
          <p:cNvSpPr>
            <a:spLocks noGrp="1"/>
          </p:cNvSpPr>
          <p:nvPr>
            <p:ph type="title"/>
          </p:nvPr>
        </p:nvSpPr>
        <p:spPr>
          <a:xfrm>
            <a:off x="839788" y="457200"/>
            <a:ext cx="3932237" cy="1600200"/>
          </a:xfrm>
        </p:spPr>
        <p:txBody>
          <a:bodyPr anchor="b"/>
          <a:lstStyle>
            <a:lvl1pPr>
              <a:defRPr sz="3200"/>
            </a:lvl1pPr>
          </a:lstStyle>
          <a:p>
            <a:r>
              <a:rPr lang="et-EE"/>
              <a:t>Klõpsake juhteksemplari pealkirja laadi redigeerimiseks</a:t>
            </a:r>
            <a:endParaRPr lang="en-GB"/>
          </a:p>
        </p:txBody>
      </p:sp>
      <p:sp>
        <p:nvSpPr>
          <p:cNvPr id="3" name="Sisu kohatäide 2">
            <a:extLst>
              <a:ext uri="{FF2B5EF4-FFF2-40B4-BE49-F238E27FC236}">
                <a16:creationId xmlns:a16="http://schemas.microsoft.com/office/drawing/2014/main" id="{62640E87-BEDD-F56C-1A8F-E4EEAF1AD4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GB"/>
          </a:p>
        </p:txBody>
      </p:sp>
      <p:sp>
        <p:nvSpPr>
          <p:cNvPr id="4" name="Teksti kohatäide 3">
            <a:extLst>
              <a:ext uri="{FF2B5EF4-FFF2-40B4-BE49-F238E27FC236}">
                <a16:creationId xmlns:a16="http://schemas.microsoft.com/office/drawing/2014/main" id="{6969C397-AAA5-C870-C2AE-1AD848F680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t-EE"/>
              <a:t>Klõpsake juhteksemplari tekstilaadide redigeerimiseks</a:t>
            </a:r>
          </a:p>
        </p:txBody>
      </p:sp>
      <p:sp>
        <p:nvSpPr>
          <p:cNvPr id="5" name="Kuupäeva kohatäide 4">
            <a:extLst>
              <a:ext uri="{FF2B5EF4-FFF2-40B4-BE49-F238E27FC236}">
                <a16:creationId xmlns:a16="http://schemas.microsoft.com/office/drawing/2014/main" id="{9DA4B504-4EA5-3298-641E-989FE1C18863}"/>
              </a:ext>
            </a:extLst>
          </p:cNvPr>
          <p:cNvSpPr>
            <a:spLocks noGrp="1"/>
          </p:cNvSpPr>
          <p:nvPr>
            <p:ph type="dt" sz="half" idx="10"/>
          </p:nvPr>
        </p:nvSpPr>
        <p:spPr/>
        <p:txBody>
          <a:bodyPr/>
          <a:lstStyle/>
          <a:p>
            <a:fld id="{68440279-632E-4735-88B8-C7D7820C7F62}" type="datetime1">
              <a:rPr lang="en-GB" smtClean="0"/>
              <a:t>08/12/2025</a:t>
            </a:fld>
            <a:endParaRPr lang="en-GB"/>
          </a:p>
        </p:txBody>
      </p:sp>
      <p:sp>
        <p:nvSpPr>
          <p:cNvPr id="6" name="Jaluse kohatäide 5">
            <a:extLst>
              <a:ext uri="{FF2B5EF4-FFF2-40B4-BE49-F238E27FC236}">
                <a16:creationId xmlns:a16="http://schemas.microsoft.com/office/drawing/2014/main" id="{C9D063AD-15A1-BA0F-8AFB-D33177F623C2}"/>
              </a:ext>
            </a:extLst>
          </p:cNvPr>
          <p:cNvSpPr>
            <a:spLocks noGrp="1"/>
          </p:cNvSpPr>
          <p:nvPr>
            <p:ph type="ftr" sz="quarter" idx="11"/>
          </p:nvPr>
        </p:nvSpPr>
        <p:spPr/>
        <p:txBody>
          <a:bodyPr/>
          <a:lstStyle/>
          <a:p>
            <a:r>
              <a:rPr lang="en-GB"/>
              <a:t>RiiPii&amp;Herem Frankenburg</a:t>
            </a:r>
          </a:p>
        </p:txBody>
      </p:sp>
      <p:sp>
        <p:nvSpPr>
          <p:cNvPr id="7" name="Slaidinumbri kohatäide 6">
            <a:extLst>
              <a:ext uri="{FF2B5EF4-FFF2-40B4-BE49-F238E27FC236}">
                <a16:creationId xmlns:a16="http://schemas.microsoft.com/office/drawing/2014/main" id="{80BB2870-71FC-8762-19E4-38263FCC8E93}"/>
              </a:ext>
            </a:extLst>
          </p:cNvPr>
          <p:cNvSpPr>
            <a:spLocks noGrp="1"/>
          </p:cNvSpPr>
          <p:nvPr>
            <p:ph type="sldNum" sz="quarter" idx="12"/>
          </p:nvPr>
        </p:nvSpPr>
        <p:spPr/>
        <p:txBody>
          <a:bodyPr/>
          <a:lstStyle/>
          <a:p>
            <a:fld id="{0C695D4C-29AE-4B46-A51A-5209F9B5490C}" type="slidenum">
              <a:rPr lang="en-GB" smtClean="0"/>
              <a:t>‹#›</a:t>
            </a:fld>
            <a:endParaRPr lang="en-GB"/>
          </a:p>
        </p:txBody>
      </p:sp>
    </p:spTree>
    <p:extLst>
      <p:ext uri="{BB962C8B-B14F-4D97-AF65-F5344CB8AC3E}">
        <p14:creationId xmlns:p14="http://schemas.microsoft.com/office/powerpoint/2010/main" val="25965583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ldiallkirjaga pilt">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191B36C0-67EC-B343-B540-6684C48C864B}"/>
              </a:ext>
            </a:extLst>
          </p:cNvPr>
          <p:cNvSpPr>
            <a:spLocks noGrp="1"/>
          </p:cNvSpPr>
          <p:nvPr>
            <p:ph type="title"/>
          </p:nvPr>
        </p:nvSpPr>
        <p:spPr>
          <a:xfrm>
            <a:off x="839788" y="457200"/>
            <a:ext cx="3932237" cy="1600200"/>
          </a:xfrm>
        </p:spPr>
        <p:txBody>
          <a:bodyPr anchor="b"/>
          <a:lstStyle>
            <a:lvl1pPr>
              <a:defRPr sz="3200"/>
            </a:lvl1pPr>
          </a:lstStyle>
          <a:p>
            <a:r>
              <a:rPr lang="et-EE"/>
              <a:t>Klõpsake juhteksemplari pealkirja laadi redigeerimiseks</a:t>
            </a:r>
            <a:endParaRPr lang="en-GB"/>
          </a:p>
        </p:txBody>
      </p:sp>
      <p:sp>
        <p:nvSpPr>
          <p:cNvPr id="3" name="Pildi kohatäide 2">
            <a:extLst>
              <a:ext uri="{FF2B5EF4-FFF2-40B4-BE49-F238E27FC236}">
                <a16:creationId xmlns:a16="http://schemas.microsoft.com/office/drawing/2014/main" id="{8F4F7EC3-919C-6B9C-EF22-4C72EB06E4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ksti kohatäide 3">
            <a:extLst>
              <a:ext uri="{FF2B5EF4-FFF2-40B4-BE49-F238E27FC236}">
                <a16:creationId xmlns:a16="http://schemas.microsoft.com/office/drawing/2014/main" id="{C7AAEEEB-401C-6FFA-95F7-7CF3226313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t-EE"/>
              <a:t>Klõpsake juhteksemplari tekstilaadide redigeerimiseks</a:t>
            </a:r>
          </a:p>
        </p:txBody>
      </p:sp>
      <p:sp>
        <p:nvSpPr>
          <p:cNvPr id="5" name="Kuupäeva kohatäide 4">
            <a:extLst>
              <a:ext uri="{FF2B5EF4-FFF2-40B4-BE49-F238E27FC236}">
                <a16:creationId xmlns:a16="http://schemas.microsoft.com/office/drawing/2014/main" id="{47F81D92-7B2F-E192-D098-D491B2663C0F}"/>
              </a:ext>
            </a:extLst>
          </p:cNvPr>
          <p:cNvSpPr>
            <a:spLocks noGrp="1"/>
          </p:cNvSpPr>
          <p:nvPr>
            <p:ph type="dt" sz="half" idx="10"/>
          </p:nvPr>
        </p:nvSpPr>
        <p:spPr/>
        <p:txBody>
          <a:bodyPr/>
          <a:lstStyle/>
          <a:p>
            <a:fld id="{730905C8-79EC-43D4-855D-85BD5CE9931F}" type="datetime1">
              <a:rPr lang="en-GB" smtClean="0"/>
              <a:t>08/12/2025</a:t>
            </a:fld>
            <a:endParaRPr lang="en-GB"/>
          </a:p>
        </p:txBody>
      </p:sp>
      <p:sp>
        <p:nvSpPr>
          <p:cNvPr id="6" name="Jaluse kohatäide 5">
            <a:extLst>
              <a:ext uri="{FF2B5EF4-FFF2-40B4-BE49-F238E27FC236}">
                <a16:creationId xmlns:a16="http://schemas.microsoft.com/office/drawing/2014/main" id="{D92553C4-C8B0-E6CF-013A-23DAEE1F086F}"/>
              </a:ext>
            </a:extLst>
          </p:cNvPr>
          <p:cNvSpPr>
            <a:spLocks noGrp="1"/>
          </p:cNvSpPr>
          <p:nvPr>
            <p:ph type="ftr" sz="quarter" idx="11"/>
          </p:nvPr>
        </p:nvSpPr>
        <p:spPr/>
        <p:txBody>
          <a:bodyPr/>
          <a:lstStyle/>
          <a:p>
            <a:r>
              <a:rPr lang="en-GB"/>
              <a:t>RiiPii&amp;Herem Frankenburg</a:t>
            </a:r>
          </a:p>
        </p:txBody>
      </p:sp>
      <p:sp>
        <p:nvSpPr>
          <p:cNvPr id="7" name="Slaidinumbri kohatäide 6">
            <a:extLst>
              <a:ext uri="{FF2B5EF4-FFF2-40B4-BE49-F238E27FC236}">
                <a16:creationId xmlns:a16="http://schemas.microsoft.com/office/drawing/2014/main" id="{4CE7B789-02FB-34FC-FF29-5DEA37A3B229}"/>
              </a:ext>
            </a:extLst>
          </p:cNvPr>
          <p:cNvSpPr>
            <a:spLocks noGrp="1"/>
          </p:cNvSpPr>
          <p:nvPr>
            <p:ph type="sldNum" sz="quarter" idx="12"/>
          </p:nvPr>
        </p:nvSpPr>
        <p:spPr/>
        <p:txBody>
          <a:bodyPr/>
          <a:lstStyle/>
          <a:p>
            <a:fld id="{0C695D4C-29AE-4B46-A51A-5209F9B5490C}" type="slidenum">
              <a:rPr lang="en-GB" smtClean="0"/>
              <a:t>‹#›</a:t>
            </a:fld>
            <a:endParaRPr lang="en-GB"/>
          </a:p>
        </p:txBody>
      </p:sp>
    </p:spTree>
    <p:extLst>
      <p:ext uri="{BB962C8B-B14F-4D97-AF65-F5344CB8AC3E}">
        <p14:creationId xmlns:p14="http://schemas.microsoft.com/office/powerpoint/2010/main" val="37962866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ealkirja kohatäide 1">
            <a:extLst>
              <a:ext uri="{FF2B5EF4-FFF2-40B4-BE49-F238E27FC236}">
                <a16:creationId xmlns:a16="http://schemas.microsoft.com/office/drawing/2014/main" id="{33DD7248-522B-7F94-9A92-D7F7ECC1FD0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t-EE"/>
              <a:t>Klõpsake juhteksemplari pealkirja laadi redigeerimiseks</a:t>
            </a:r>
            <a:endParaRPr lang="en-GB"/>
          </a:p>
        </p:txBody>
      </p:sp>
      <p:sp>
        <p:nvSpPr>
          <p:cNvPr id="3" name="Teksti kohatäide 2">
            <a:extLst>
              <a:ext uri="{FF2B5EF4-FFF2-40B4-BE49-F238E27FC236}">
                <a16:creationId xmlns:a16="http://schemas.microsoft.com/office/drawing/2014/main" id="{D273AC3B-97E1-5E40-4DB9-EF8F741CA94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GB"/>
          </a:p>
        </p:txBody>
      </p:sp>
      <p:sp>
        <p:nvSpPr>
          <p:cNvPr id="4" name="Kuupäeva kohatäide 3">
            <a:extLst>
              <a:ext uri="{FF2B5EF4-FFF2-40B4-BE49-F238E27FC236}">
                <a16:creationId xmlns:a16="http://schemas.microsoft.com/office/drawing/2014/main" id="{3776BA65-D308-4B43-EAD3-B9C45A3BD30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AA316B6-D6C2-4671-AE56-A09E7DC36988}" type="datetime1">
              <a:rPr lang="en-GB" smtClean="0"/>
              <a:t>08/12/2025</a:t>
            </a:fld>
            <a:endParaRPr lang="en-GB"/>
          </a:p>
        </p:txBody>
      </p:sp>
      <p:sp>
        <p:nvSpPr>
          <p:cNvPr id="5" name="Jaluse kohatäide 4">
            <a:extLst>
              <a:ext uri="{FF2B5EF4-FFF2-40B4-BE49-F238E27FC236}">
                <a16:creationId xmlns:a16="http://schemas.microsoft.com/office/drawing/2014/main" id="{409478D1-783F-F859-A707-BF465D858DC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GB"/>
              <a:t>RiiPii&amp;Herem Frankenburg</a:t>
            </a:r>
          </a:p>
        </p:txBody>
      </p:sp>
      <p:sp>
        <p:nvSpPr>
          <p:cNvPr id="6" name="Slaidinumbri kohatäide 5">
            <a:extLst>
              <a:ext uri="{FF2B5EF4-FFF2-40B4-BE49-F238E27FC236}">
                <a16:creationId xmlns:a16="http://schemas.microsoft.com/office/drawing/2014/main" id="{E2C8E0CC-5550-6FEF-E0D9-19B65975F9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C695D4C-29AE-4B46-A51A-5209F9B5490C}" type="slidenum">
              <a:rPr lang="en-GB" smtClean="0"/>
              <a:t>‹#›</a:t>
            </a:fld>
            <a:endParaRPr lang="en-GB"/>
          </a:p>
        </p:txBody>
      </p:sp>
    </p:spTree>
    <p:extLst>
      <p:ext uri="{BB962C8B-B14F-4D97-AF65-F5344CB8AC3E}">
        <p14:creationId xmlns:p14="http://schemas.microsoft.com/office/powerpoint/2010/main" val="20404101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7.xml"/><Relationship Id="rId4" Type="http://schemas.openxmlformats.org/officeDocument/2006/relationships/image" Target="../media/image16.jp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C4733292-9070-63DC-EA87-21242F18D654}"/>
              </a:ext>
            </a:extLst>
          </p:cNvPr>
          <p:cNvSpPr>
            <a:spLocks noGrp="1"/>
          </p:cNvSpPr>
          <p:nvPr>
            <p:ph type="ctrTitle"/>
          </p:nvPr>
        </p:nvSpPr>
        <p:spPr/>
        <p:txBody>
          <a:bodyPr/>
          <a:lstStyle/>
          <a:p>
            <a:r>
              <a:rPr lang="en-GB" b="1" dirty="0" err="1"/>
              <a:t>Ohud</a:t>
            </a:r>
            <a:r>
              <a:rPr lang="en-GB" b="1" dirty="0"/>
              <a:t> </a:t>
            </a:r>
            <a:r>
              <a:rPr lang="en-GB" b="1" dirty="0" err="1"/>
              <a:t>energeetikale</a:t>
            </a:r>
            <a:r>
              <a:rPr lang="en-GB" b="1" dirty="0"/>
              <a:t> </a:t>
            </a:r>
            <a:r>
              <a:rPr lang="en-GB" b="1" dirty="0" err="1"/>
              <a:t>Ukraina</a:t>
            </a:r>
            <a:r>
              <a:rPr lang="en-GB" b="1" dirty="0"/>
              <a:t> </a:t>
            </a:r>
            <a:r>
              <a:rPr lang="en-GB" b="1" dirty="0" err="1"/>
              <a:t>näitel</a:t>
            </a:r>
            <a:endParaRPr lang="en-GB" b="1" dirty="0"/>
          </a:p>
        </p:txBody>
      </p:sp>
      <p:sp>
        <p:nvSpPr>
          <p:cNvPr id="3" name="Alapealkiri 2">
            <a:extLst>
              <a:ext uri="{FF2B5EF4-FFF2-40B4-BE49-F238E27FC236}">
                <a16:creationId xmlns:a16="http://schemas.microsoft.com/office/drawing/2014/main" id="{A15B4214-3BDC-F71A-F644-5B3CE5FDA99A}"/>
              </a:ext>
            </a:extLst>
          </p:cNvPr>
          <p:cNvSpPr>
            <a:spLocks noGrp="1"/>
          </p:cNvSpPr>
          <p:nvPr>
            <p:ph type="subTitle" idx="1"/>
          </p:nvPr>
        </p:nvSpPr>
        <p:spPr>
          <a:xfrm>
            <a:off x="1524000" y="3602037"/>
            <a:ext cx="9144000" cy="3039767"/>
          </a:xfrm>
        </p:spPr>
        <p:txBody>
          <a:bodyPr>
            <a:normAutofit/>
          </a:bodyPr>
          <a:lstStyle/>
          <a:p>
            <a:endParaRPr lang="en-GB" dirty="0"/>
          </a:p>
          <a:p>
            <a:endParaRPr lang="en-GB" dirty="0"/>
          </a:p>
          <a:p>
            <a:r>
              <a:rPr lang="en-GB" dirty="0"/>
              <a:t>Martin Herem</a:t>
            </a:r>
          </a:p>
          <a:p>
            <a:endParaRPr lang="en-GB" dirty="0"/>
          </a:p>
          <a:p>
            <a:endParaRPr lang="en-GB" dirty="0"/>
          </a:p>
          <a:p>
            <a:pPr algn="l"/>
            <a:r>
              <a:rPr lang="en-GB" b="1" i="1" dirty="0"/>
              <a:t>Sõda on </a:t>
            </a:r>
            <a:r>
              <a:rPr lang="en-GB" b="1" i="1" dirty="0" err="1"/>
              <a:t>üks</a:t>
            </a:r>
            <a:r>
              <a:rPr lang="en-GB" b="1" i="1" dirty="0"/>
              <a:t> </a:t>
            </a:r>
            <a:r>
              <a:rPr lang="en-GB" b="1" i="1" dirty="0" err="1"/>
              <a:t>elamise</a:t>
            </a:r>
            <a:r>
              <a:rPr lang="en-GB" b="1" i="1" dirty="0"/>
              <a:t> </a:t>
            </a:r>
            <a:r>
              <a:rPr lang="en-GB" b="1" i="1" dirty="0" err="1"/>
              <a:t>vorm</a:t>
            </a:r>
            <a:r>
              <a:rPr lang="en-GB" b="1" i="1" dirty="0"/>
              <a:t> (Herson). </a:t>
            </a:r>
          </a:p>
          <a:p>
            <a:endParaRPr lang="en-GB" dirty="0"/>
          </a:p>
        </p:txBody>
      </p:sp>
      <p:sp>
        <p:nvSpPr>
          <p:cNvPr id="4" name="Jaluse kohatäide 3">
            <a:extLst>
              <a:ext uri="{FF2B5EF4-FFF2-40B4-BE49-F238E27FC236}">
                <a16:creationId xmlns:a16="http://schemas.microsoft.com/office/drawing/2014/main" id="{8B1F0F92-F43E-FBB5-30D4-80C82CDA99B5}"/>
              </a:ext>
            </a:extLst>
          </p:cNvPr>
          <p:cNvSpPr>
            <a:spLocks noGrp="1"/>
          </p:cNvSpPr>
          <p:nvPr>
            <p:ph type="ftr" sz="quarter" idx="11"/>
          </p:nvPr>
        </p:nvSpPr>
        <p:spPr/>
        <p:txBody>
          <a:bodyPr/>
          <a:lstStyle/>
          <a:p>
            <a:r>
              <a:rPr lang="en-GB"/>
              <a:t>RiiPii&amp;Herem Frankenburg</a:t>
            </a:r>
          </a:p>
        </p:txBody>
      </p:sp>
    </p:spTree>
    <p:extLst>
      <p:ext uri="{BB962C8B-B14F-4D97-AF65-F5344CB8AC3E}">
        <p14:creationId xmlns:p14="http://schemas.microsoft.com/office/powerpoint/2010/main" val="42321469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899514CC-9DDC-77F5-D765-F558B7945B7E}"/>
              </a:ext>
            </a:extLst>
          </p:cNvPr>
          <p:cNvSpPr>
            <a:spLocks noGrp="1"/>
          </p:cNvSpPr>
          <p:nvPr>
            <p:ph type="title"/>
          </p:nvPr>
        </p:nvSpPr>
        <p:spPr/>
        <p:txBody>
          <a:bodyPr/>
          <a:lstStyle/>
          <a:p>
            <a:r>
              <a:rPr lang="en-GB" b="1" dirty="0" err="1"/>
              <a:t>Ukraina</a:t>
            </a:r>
            <a:r>
              <a:rPr lang="en-GB" b="1" dirty="0"/>
              <a:t> </a:t>
            </a:r>
            <a:r>
              <a:rPr lang="en-GB" b="1" dirty="0" err="1"/>
              <a:t>õppetunnid</a:t>
            </a:r>
            <a:r>
              <a:rPr lang="en-GB" b="1" dirty="0"/>
              <a:t> </a:t>
            </a:r>
          </a:p>
        </p:txBody>
      </p:sp>
      <p:sp>
        <p:nvSpPr>
          <p:cNvPr id="3" name="Sisu kohatäide 2">
            <a:extLst>
              <a:ext uri="{FF2B5EF4-FFF2-40B4-BE49-F238E27FC236}">
                <a16:creationId xmlns:a16="http://schemas.microsoft.com/office/drawing/2014/main" id="{F187F226-D84C-B029-D4CD-EA1011DC49AF}"/>
              </a:ext>
            </a:extLst>
          </p:cNvPr>
          <p:cNvSpPr>
            <a:spLocks noGrp="1"/>
          </p:cNvSpPr>
          <p:nvPr>
            <p:ph idx="1"/>
          </p:nvPr>
        </p:nvSpPr>
        <p:spPr/>
        <p:txBody>
          <a:bodyPr/>
          <a:lstStyle/>
          <a:p>
            <a:pPr marL="0" indent="0">
              <a:buNone/>
            </a:pPr>
            <a:r>
              <a:rPr lang="en-GB" b="1" dirty="0" err="1"/>
              <a:t>Passivne</a:t>
            </a:r>
            <a:r>
              <a:rPr lang="en-GB" b="1" dirty="0"/>
              <a:t> </a:t>
            </a:r>
            <a:r>
              <a:rPr lang="en-GB" b="1" dirty="0" err="1"/>
              <a:t>kaitse</a:t>
            </a:r>
            <a:r>
              <a:rPr lang="en-GB" b="1" dirty="0"/>
              <a:t> </a:t>
            </a:r>
            <a:r>
              <a:rPr lang="en-GB" dirty="0" err="1"/>
              <a:t>toimib</a:t>
            </a:r>
            <a:r>
              <a:rPr lang="en-GB" dirty="0"/>
              <a:t>!</a:t>
            </a:r>
          </a:p>
          <a:p>
            <a:r>
              <a:rPr lang="en-GB" b="1" dirty="0" err="1"/>
              <a:t>Kindlustamine</a:t>
            </a:r>
            <a:r>
              <a:rPr lang="en-GB" dirty="0"/>
              <a:t> </a:t>
            </a:r>
            <a:r>
              <a:rPr lang="en-GB" dirty="0" err="1"/>
              <a:t>betooni</a:t>
            </a:r>
            <a:r>
              <a:rPr lang="en-GB" dirty="0"/>
              <a:t>, </a:t>
            </a:r>
            <a:r>
              <a:rPr lang="en-GB" dirty="0" err="1"/>
              <a:t>liivakottide</a:t>
            </a:r>
            <a:r>
              <a:rPr lang="en-GB" dirty="0"/>
              <a:t>, </a:t>
            </a:r>
            <a:r>
              <a:rPr lang="en-GB" dirty="0" err="1"/>
              <a:t>Hescode</a:t>
            </a:r>
            <a:r>
              <a:rPr lang="en-GB" dirty="0"/>
              <a:t> </a:t>
            </a:r>
            <a:r>
              <a:rPr lang="en-GB" dirty="0" err="1"/>
              <a:t>ja</a:t>
            </a:r>
            <a:r>
              <a:rPr lang="en-GB" dirty="0"/>
              <a:t> </a:t>
            </a:r>
            <a:r>
              <a:rPr lang="en-GB" dirty="0" err="1"/>
              <a:t>võrkudega</a:t>
            </a:r>
            <a:endParaRPr lang="en-GB" dirty="0"/>
          </a:p>
          <a:p>
            <a:r>
              <a:rPr lang="en-GB" dirty="0" err="1"/>
              <a:t>Taristu</a:t>
            </a:r>
            <a:r>
              <a:rPr lang="en-GB" dirty="0"/>
              <a:t> </a:t>
            </a:r>
            <a:r>
              <a:rPr lang="en-GB" dirty="0" err="1"/>
              <a:t>viimine</a:t>
            </a:r>
            <a:r>
              <a:rPr lang="en-GB" dirty="0"/>
              <a:t> </a:t>
            </a:r>
            <a:r>
              <a:rPr lang="en-GB" b="1" dirty="0"/>
              <a:t>maa alla</a:t>
            </a:r>
          </a:p>
          <a:p>
            <a:r>
              <a:rPr lang="en-GB" b="1" dirty="0"/>
              <a:t>EW</a:t>
            </a:r>
            <a:r>
              <a:rPr lang="en-GB" dirty="0"/>
              <a:t> </a:t>
            </a:r>
            <a:r>
              <a:rPr lang="en-GB" dirty="0" err="1"/>
              <a:t>kasutamine</a:t>
            </a:r>
            <a:r>
              <a:rPr lang="en-GB" dirty="0"/>
              <a:t> </a:t>
            </a:r>
            <a:r>
              <a:rPr lang="en-GB" dirty="0" err="1"/>
              <a:t>kriitilise</a:t>
            </a:r>
            <a:r>
              <a:rPr lang="en-GB" dirty="0"/>
              <a:t> </a:t>
            </a:r>
            <a:r>
              <a:rPr lang="en-GB" dirty="0" err="1"/>
              <a:t>taristu</a:t>
            </a:r>
            <a:r>
              <a:rPr lang="en-GB" dirty="0"/>
              <a:t> </a:t>
            </a:r>
            <a:r>
              <a:rPr lang="en-GB" dirty="0" err="1"/>
              <a:t>kaitseks</a:t>
            </a:r>
            <a:endParaRPr lang="en-GB" dirty="0"/>
          </a:p>
          <a:p>
            <a:r>
              <a:rPr lang="en-GB" dirty="0" err="1"/>
              <a:t>Alternatiivsete</a:t>
            </a:r>
            <a:r>
              <a:rPr lang="en-GB" dirty="0"/>
              <a:t> </a:t>
            </a:r>
            <a:r>
              <a:rPr lang="en-GB" b="1" dirty="0" err="1"/>
              <a:t>ühenduste</a:t>
            </a:r>
            <a:r>
              <a:rPr lang="en-GB" dirty="0"/>
              <a:t> </a:t>
            </a:r>
            <a:r>
              <a:rPr lang="en-GB" dirty="0" err="1"/>
              <a:t>loomine</a:t>
            </a:r>
            <a:endParaRPr lang="en-GB" dirty="0"/>
          </a:p>
          <a:p>
            <a:r>
              <a:rPr lang="en-GB" b="1" dirty="0" err="1"/>
              <a:t>Remondi</a:t>
            </a:r>
            <a:r>
              <a:rPr lang="en-GB" dirty="0"/>
              <a:t> </a:t>
            </a:r>
            <a:r>
              <a:rPr lang="en-GB" dirty="0" err="1"/>
              <a:t>ja</a:t>
            </a:r>
            <a:r>
              <a:rPr lang="en-GB" dirty="0"/>
              <a:t> </a:t>
            </a:r>
            <a:r>
              <a:rPr lang="en-GB" dirty="0" err="1"/>
              <a:t>taastamise</a:t>
            </a:r>
            <a:r>
              <a:rPr lang="en-GB" dirty="0"/>
              <a:t> </a:t>
            </a:r>
            <a:r>
              <a:rPr lang="en-GB" dirty="0" err="1"/>
              <a:t>valmidus</a:t>
            </a:r>
            <a:r>
              <a:rPr lang="en-GB" dirty="0"/>
              <a:t> </a:t>
            </a:r>
          </a:p>
          <a:p>
            <a:endParaRPr lang="en-GB" dirty="0"/>
          </a:p>
        </p:txBody>
      </p:sp>
      <p:sp>
        <p:nvSpPr>
          <p:cNvPr id="4" name="TextBox 3">
            <a:extLst>
              <a:ext uri="{FF2B5EF4-FFF2-40B4-BE49-F238E27FC236}">
                <a16:creationId xmlns:a16="http://schemas.microsoft.com/office/drawing/2014/main" id="{E4CE178B-FE6E-E49E-8847-8CC1ADF457C7}"/>
              </a:ext>
            </a:extLst>
          </p:cNvPr>
          <p:cNvSpPr txBox="1"/>
          <p:nvPr/>
        </p:nvSpPr>
        <p:spPr>
          <a:xfrm>
            <a:off x="1040296" y="5347252"/>
            <a:ext cx="7000699" cy="769441"/>
          </a:xfrm>
          <a:prstGeom prst="rect">
            <a:avLst/>
          </a:prstGeom>
          <a:noFill/>
        </p:spPr>
        <p:txBody>
          <a:bodyPr wrap="none" rtlCol="0">
            <a:spAutoFit/>
          </a:bodyPr>
          <a:lstStyle/>
          <a:p>
            <a:r>
              <a:rPr lang="en-GB" sz="4400" b="1" i="1" dirty="0">
                <a:solidFill>
                  <a:srgbClr val="0000CC"/>
                </a:solidFill>
              </a:rPr>
              <a:t>Sõda on </a:t>
            </a:r>
            <a:r>
              <a:rPr lang="en-GB" sz="4400" b="1" i="1" dirty="0" err="1">
                <a:solidFill>
                  <a:srgbClr val="0000CC"/>
                </a:solidFill>
              </a:rPr>
              <a:t>üks</a:t>
            </a:r>
            <a:r>
              <a:rPr lang="en-GB" sz="4400" b="1" i="1" dirty="0">
                <a:solidFill>
                  <a:srgbClr val="0000CC"/>
                </a:solidFill>
              </a:rPr>
              <a:t> </a:t>
            </a:r>
            <a:r>
              <a:rPr lang="en-GB" sz="4400" b="1" i="1" dirty="0" err="1">
                <a:solidFill>
                  <a:srgbClr val="0000CC"/>
                </a:solidFill>
              </a:rPr>
              <a:t>elamise</a:t>
            </a:r>
            <a:r>
              <a:rPr lang="en-GB" sz="4400" b="1" i="1" dirty="0">
                <a:solidFill>
                  <a:srgbClr val="0000CC"/>
                </a:solidFill>
              </a:rPr>
              <a:t> </a:t>
            </a:r>
            <a:r>
              <a:rPr lang="en-GB" sz="4400" b="1" i="1" dirty="0" err="1">
                <a:solidFill>
                  <a:srgbClr val="0000CC"/>
                </a:solidFill>
              </a:rPr>
              <a:t>vorm</a:t>
            </a:r>
            <a:endParaRPr lang="en-GB" sz="4400" b="1" dirty="0">
              <a:solidFill>
                <a:srgbClr val="0000CC"/>
              </a:solidFill>
            </a:endParaRPr>
          </a:p>
        </p:txBody>
      </p:sp>
      <p:sp>
        <p:nvSpPr>
          <p:cNvPr id="5" name="Jaluse kohatäide 4">
            <a:extLst>
              <a:ext uri="{FF2B5EF4-FFF2-40B4-BE49-F238E27FC236}">
                <a16:creationId xmlns:a16="http://schemas.microsoft.com/office/drawing/2014/main" id="{6B1DF7D4-AB60-264F-32A7-1C7E3E6CE9E6}"/>
              </a:ext>
            </a:extLst>
          </p:cNvPr>
          <p:cNvSpPr>
            <a:spLocks noGrp="1"/>
          </p:cNvSpPr>
          <p:nvPr>
            <p:ph type="ftr" sz="quarter" idx="11"/>
          </p:nvPr>
        </p:nvSpPr>
        <p:spPr/>
        <p:txBody>
          <a:bodyPr/>
          <a:lstStyle/>
          <a:p>
            <a:r>
              <a:rPr lang="en-GB"/>
              <a:t>RiiPii&amp;Herem Frankenburg</a:t>
            </a:r>
          </a:p>
        </p:txBody>
      </p:sp>
    </p:spTree>
    <p:extLst>
      <p:ext uri="{BB962C8B-B14F-4D97-AF65-F5344CB8AC3E}">
        <p14:creationId xmlns:p14="http://schemas.microsoft.com/office/powerpoint/2010/main" val="1251855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lt 2">
            <a:extLst>
              <a:ext uri="{FF2B5EF4-FFF2-40B4-BE49-F238E27FC236}">
                <a16:creationId xmlns:a16="http://schemas.microsoft.com/office/drawing/2014/main" id="{02508C57-D54C-0A0F-D786-309583001D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943600" cy="3960852"/>
          </a:xfrm>
          <a:prstGeom prst="rect">
            <a:avLst/>
          </a:prstGeom>
        </p:spPr>
      </p:pic>
      <p:pic>
        <p:nvPicPr>
          <p:cNvPr id="5" name="Pilt 4">
            <a:extLst>
              <a:ext uri="{FF2B5EF4-FFF2-40B4-BE49-F238E27FC236}">
                <a16:creationId xmlns:a16="http://schemas.microsoft.com/office/drawing/2014/main" id="{B2924082-DB31-DD0B-18CD-973926BF1F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8399" y="-1"/>
            <a:ext cx="5943601" cy="3960853"/>
          </a:xfrm>
          <a:prstGeom prst="rect">
            <a:avLst/>
          </a:prstGeom>
        </p:spPr>
      </p:pic>
      <p:pic>
        <p:nvPicPr>
          <p:cNvPr id="7" name="Pilt 6">
            <a:extLst>
              <a:ext uri="{FF2B5EF4-FFF2-40B4-BE49-F238E27FC236}">
                <a16:creationId xmlns:a16="http://schemas.microsoft.com/office/drawing/2014/main" id="{134ADE9D-C898-8D03-8732-783A0532EE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01008" y="3327321"/>
            <a:ext cx="5291885" cy="3530679"/>
          </a:xfrm>
          <a:prstGeom prst="rect">
            <a:avLst/>
          </a:prstGeom>
        </p:spPr>
      </p:pic>
      <p:sp>
        <p:nvSpPr>
          <p:cNvPr id="8" name="Jaluse kohatäide 7">
            <a:extLst>
              <a:ext uri="{FF2B5EF4-FFF2-40B4-BE49-F238E27FC236}">
                <a16:creationId xmlns:a16="http://schemas.microsoft.com/office/drawing/2014/main" id="{20B101E5-D92C-6D8F-474B-7876AD9E1C29}"/>
              </a:ext>
            </a:extLst>
          </p:cNvPr>
          <p:cNvSpPr>
            <a:spLocks noGrp="1"/>
          </p:cNvSpPr>
          <p:nvPr>
            <p:ph type="ftr" sz="quarter" idx="11"/>
          </p:nvPr>
        </p:nvSpPr>
        <p:spPr/>
        <p:txBody>
          <a:bodyPr/>
          <a:lstStyle/>
          <a:p>
            <a:r>
              <a:rPr lang="en-GB"/>
              <a:t>RiiPii&amp;Herem Frankenburg</a:t>
            </a:r>
          </a:p>
        </p:txBody>
      </p:sp>
    </p:spTree>
    <p:extLst>
      <p:ext uri="{BB962C8B-B14F-4D97-AF65-F5344CB8AC3E}">
        <p14:creationId xmlns:p14="http://schemas.microsoft.com/office/powerpoint/2010/main" val="13270395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aluse kohatäide 1">
            <a:extLst>
              <a:ext uri="{FF2B5EF4-FFF2-40B4-BE49-F238E27FC236}">
                <a16:creationId xmlns:a16="http://schemas.microsoft.com/office/drawing/2014/main" id="{B0A71CAD-59AA-2F79-C0D7-7AA9DB2106E2}"/>
              </a:ext>
            </a:extLst>
          </p:cNvPr>
          <p:cNvSpPr>
            <a:spLocks noGrp="1"/>
          </p:cNvSpPr>
          <p:nvPr>
            <p:ph type="ftr" sz="quarter" idx="11"/>
          </p:nvPr>
        </p:nvSpPr>
        <p:spPr/>
        <p:txBody>
          <a:bodyPr/>
          <a:lstStyle/>
          <a:p>
            <a:r>
              <a:rPr lang="en-GB" dirty="0" err="1"/>
              <a:t>RiiPii&amp;Herem</a:t>
            </a:r>
            <a:r>
              <a:rPr lang="en-GB" dirty="0"/>
              <a:t> Frankenburg</a:t>
            </a:r>
          </a:p>
        </p:txBody>
      </p:sp>
      <p:sp>
        <p:nvSpPr>
          <p:cNvPr id="3" name="Vabakuju: kujund 2">
            <a:extLst>
              <a:ext uri="{FF2B5EF4-FFF2-40B4-BE49-F238E27FC236}">
                <a16:creationId xmlns:a16="http://schemas.microsoft.com/office/drawing/2014/main" id="{DB8331F7-DF46-9AFE-E35C-93F498DEC6E1}"/>
              </a:ext>
            </a:extLst>
          </p:cNvPr>
          <p:cNvSpPr/>
          <p:nvPr/>
        </p:nvSpPr>
        <p:spPr>
          <a:xfrm>
            <a:off x="7286847" y="779269"/>
            <a:ext cx="538716" cy="5160787"/>
          </a:xfrm>
          <a:custGeom>
            <a:avLst/>
            <a:gdLst>
              <a:gd name="connsiteX0" fmla="*/ 290623 w 538716"/>
              <a:gd name="connsiteY0" fmla="*/ 7540 h 5160787"/>
              <a:gd name="connsiteX1" fmla="*/ 255181 w 538716"/>
              <a:gd name="connsiteY1" fmla="*/ 452 h 5160787"/>
              <a:gd name="connsiteX2" fmla="*/ 0 w 538716"/>
              <a:gd name="connsiteY2" fmla="*/ 71336 h 5160787"/>
              <a:gd name="connsiteX3" fmla="*/ 233916 w 538716"/>
              <a:gd name="connsiteY3" fmla="*/ 241457 h 5160787"/>
              <a:gd name="connsiteX4" fmla="*/ 340241 w 538716"/>
              <a:gd name="connsiteY4" fmla="*/ 291075 h 5160787"/>
              <a:gd name="connsiteX5" fmla="*/ 283534 w 538716"/>
              <a:gd name="connsiteY5" fmla="*/ 397401 h 5160787"/>
              <a:gd name="connsiteX6" fmla="*/ 304800 w 538716"/>
              <a:gd name="connsiteY6" fmla="*/ 489550 h 5160787"/>
              <a:gd name="connsiteX7" fmla="*/ 340241 w 538716"/>
              <a:gd name="connsiteY7" fmla="*/ 546257 h 5160787"/>
              <a:gd name="connsiteX8" fmla="*/ 198474 w 538716"/>
              <a:gd name="connsiteY8" fmla="*/ 631317 h 5160787"/>
              <a:gd name="connsiteX9" fmla="*/ 141767 w 538716"/>
              <a:gd name="connsiteY9" fmla="*/ 673847 h 5160787"/>
              <a:gd name="connsiteX10" fmla="*/ 177209 w 538716"/>
              <a:gd name="connsiteY10" fmla="*/ 780173 h 5160787"/>
              <a:gd name="connsiteX11" fmla="*/ 184297 w 538716"/>
              <a:gd name="connsiteY11" fmla="*/ 829791 h 5160787"/>
              <a:gd name="connsiteX12" fmla="*/ 141767 w 538716"/>
              <a:gd name="connsiteY12" fmla="*/ 992824 h 5160787"/>
              <a:gd name="connsiteX13" fmla="*/ 148855 w 538716"/>
              <a:gd name="connsiteY13" fmla="*/ 1063708 h 5160787"/>
              <a:gd name="connsiteX14" fmla="*/ 297711 w 538716"/>
              <a:gd name="connsiteY14" fmla="*/ 1184210 h 5160787"/>
              <a:gd name="connsiteX15" fmla="*/ 283534 w 538716"/>
              <a:gd name="connsiteY15" fmla="*/ 1212564 h 5160787"/>
              <a:gd name="connsiteX16" fmla="*/ 148855 w 538716"/>
              <a:gd name="connsiteY16" fmla="*/ 1297624 h 5160787"/>
              <a:gd name="connsiteX17" fmla="*/ 198474 w 538716"/>
              <a:gd name="connsiteY17" fmla="*/ 1375596 h 5160787"/>
              <a:gd name="connsiteX18" fmla="*/ 318976 w 538716"/>
              <a:gd name="connsiteY18" fmla="*/ 1467745 h 5160787"/>
              <a:gd name="connsiteX19" fmla="*/ 276446 w 538716"/>
              <a:gd name="connsiteY19" fmla="*/ 1524452 h 5160787"/>
              <a:gd name="connsiteX20" fmla="*/ 269358 w 538716"/>
              <a:gd name="connsiteY20" fmla="*/ 1574071 h 5160787"/>
              <a:gd name="connsiteX21" fmla="*/ 248093 w 538716"/>
              <a:gd name="connsiteY21" fmla="*/ 1630778 h 5160787"/>
              <a:gd name="connsiteX22" fmla="*/ 304800 w 538716"/>
              <a:gd name="connsiteY22" fmla="*/ 1758368 h 5160787"/>
              <a:gd name="connsiteX23" fmla="*/ 311888 w 538716"/>
              <a:gd name="connsiteY23" fmla="*/ 1779633 h 5160787"/>
              <a:gd name="connsiteX24" fmla="*/ 77972 w 538716"/>
              <a:gd name="connsiteY24" fmla="*/ 1914312 h 5160787"/>
              <a:gd name="connsiteX25" fmla="*/ 283534 w 538716"/>
              <a:gd name="connsiteY25" fmla="*/ 2048991 h 5160787"/>
              <a:gd name="connsiteX26" fmla="*/ 297711 w 538716"/>
              <a:gd name="connsiteY26" fmla="*/ 2070257 h 5160787"/>
              <a:gd name="connsiteX27" fmla="*/ 28353 w 538716"/>
              <a:gd name="connsiteY27" fmla="*/ 2176582 h 5160787"/>
              <a:gd name="connsiteX28" fmla="*/ 177209 w 538716"/>
              <a:gd name="connsiteY28" fmla="*/ 2297084 h 5160787"/>
              <a:gd name="connsiteX29" fmla="*/ 163032 w 538716"/>
              <a:gd name="connsiteY29" fmla="*/ 2339615 h 5160787"/>
              <a:gd name="connsiteX30" fmla="*/ 28353 w 538716"/>
              <a:gd name="connsiteY30" fmla="*/ 2474294 h 5160787"/>
              <a:gd name="connsiteX31" fmla="*/ 155944 w 538716"/>
              <a:gd name="connsiteY31" fmla="*/ 2630238 h 5160787"/>
              <a:gd name="connsiteX32" fmla="*/ 297711 w 538716"/>
              <a:gd name="connsiteY32" fmla="*/ 2736564 h 5160787"/>
              <a:gd name="connsiteX33" fmla="*/ 198474 w 538716"/>
              <a:gd name="connsiteY33" fmla="*/ 2849978 h 5160787"/>
              <a:gd name="connsiteX34" fmla="*/ 120502 w 538716"/>
              <a:gd name="connsiteY34" fmla="*/ 2991745 h 5160787"/>
              <a:gd name="connsiteX35" fmla="*/ 233916 w 538716"/>
              <a:gd name="connsiteY35" fmla="*/ 3140601 h 5160787"/>
              <a:gd name="connsiteX36" fmla="*/ 241004 w 538716"/>
              <a:gd name="connsiteY36" fmla="*/ 3161866 h 5160787"/>
              <a:gd name="connsiteX37" fmla="*/ 198474 w 538716"/>
              <a:gd name="connsiteY37" fmla="*/ 3310722 h 5160787"/>
              <a:gd name="connsiteX38" fmla="*/ 219739 w 538716"/>
              <a:gd name="connsiteY38" fmla="*/ 3502108 h 5160787"/>
              <a:gd name="connsiteX39" fmla="*/ 269358 w 538716"/>
              <a:gd name="connsiteY39" fmla="*/ 3679317 h 5160787"/>
              <a:gd name="connsiteX40" fmla="*/ 205562 w 538716"/>
              <a:gd name="connsiteY40" fmla="*/ 3799819 h 5160787"/>
              <a:gd name="connsiteX41" fmla="*/ 191386 w 538716"/>
              <a:gd name="connsiteY41" fmla="*/ 3835261 h 5160787"/>
              <a:gd name="connsiteX42" fmla="*/ 155944 w 538716"/>
              <a:gd name="connsiteY42" fmla="*/ 4097531 h 5160787"/>
              <a:gd name="connsiteX43" fmla="*/ 538716 w 538716"/>
              <a:gd name="connsiteY43" fmla="*/ 4388154 h 5160787"/>
              <a:gd name="connsiteX44" fmla="*/ 347330 w 538716"/>
              <a:gd name="connsiteY44" fmla="*/ 4409419 h 5160787"/>
              <a:gd name="connsiteX45" fmla="*/ 354418 w 538716"/>
              <a:gd name="connsiteY45" fmla="*/ 4494480 h 5160787"/>
              <a:gd name="connsiteX46" fmla="*/ 496186 w 538716"/>
              <a:gd name="connsiteY46" fmla="*/ 4685866 h 5160787"/>
              <a:gd name="connsiteX47" fmla="*/ 432390 w 538716"/>
              <a:gd name="connsiteY47" fmla="*/ 4827633 h 5160787"/>
              <a:gd name="connsiteX48" fmla="*/ 333153 w 538716"/>
              <a:gd name="connsiteY48" fmla="*/ 5004843 h 5160787"/>
              <a:gd name="connsiteX49" fmla="*/ 318976 w 538716"/>
              <a:gd name="connsiteY49" fmla="*/ 5096991 h 5160787"/>
              <a:gd name="connsiteX50" fmla="*/ 262269 w 538716"/>
              <a:gd name="connsiteY50" fmla="*/ 5146610 h 5160787"/>
              <a:gd name="connsiteX51" fmla="*/ 255181 w 538716"/>
              <a:gd name="connsiteY51" fmla="*/ 5160787 h 5160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538716" h="5160787">
                <a:moveTo>
                  <a:pt x="290623" y="7540"/>
                </a:moveTo>
                <a:cubicBezTo>
                  <a:pt x="278809" y="5177"/>
                  <a:pt x="267009" y="-1837"/>
                  <a:pt x="255181" y="452"/>
                </a:cubicBezTo>
                <a:cubicBezTo>
                  <a:pt x="195025" y="12095"/>
                  <a:pt x="74449" y="49001"/>
                  <a:pt x="0" y="71336"/>
                </a:cubicBezTo>
                <a:cubicBezTo>
                  <a:pt x="28333" y="184674"/>
                  <a:pt x="2295" y="108398"/>
                  <a:pt x="233916" y="241457"/>
                </a:cubicBezTo>
                <a:cubicBezTo>
                  <a:pt x="267829" y="260939"/>
                  <a:pt x="304799" y="274536"/>
                  <a:pt x="340241" y="291075"/>
                </a:cubicBezTo>
                <a:cubicBezTo>
                  <a:pt x="330277" y="306021"/>
                  <a:pt x="281905" y="366457"/>
                  <a:pt x="283534" y="397401"/>
                </a:cubicBezTo>
                <a:cubicBezTo>
                  <a:pt x="285191" y="428881"/>
                  <a:pt x="293578" y="460092"/>
                  <a:pt x="304800" y="489550"/>
                </a:cubicBezTo>
                <a:cubicBezTo>
                  <a:pt x="312735" y="510380"/>
                  <a:pt x="328427" y="527355"/>
                  <a:pt x="340241" y="546257"/>
                </a:cubicBezTo>
                <a:cubicBezTo>
                  <a:pt x="292985" y="574610"/>
                  <a:pt x="244831" y="601516"/>
                  <a:pt x="198474" y="631317"/>
                </a:cubicBezTo>
                <a:cubicBezTo>
                  <a:pt x="178599" y="644094"/>
                  <a:pt x="145108" y="650457"/>
                  <a:pt x="141767" y="673847"/>
                </a:cubicBezTo>
                <a:cubicBezTo>
                  <a:pt x="136484" y="710831"/>
                  <a:pt x="165395" y="744731"/>
                  <a:pt x="177209" y="780173"/>
                </a:cubicBezTo>
                <a:cubicBezTo>
                  <a:pt x="179572" y="796712"/>
                  <a:pt x="186458" y="813224"/>
                  <a:pt x="184297" y="829791"/>
                </a:cubicBezTo>
                <a:cubicBezTo>
                  <a:pt x="180393" y="859720"/>
                  <a:pt x="154015" y="949955"/>
                  <a:pt x="141767" y="992824"/>
                </a:cubicBezTo>
                <a:cubicBezTo>
                  <a:pt x="144130" y="1016452"/>
                  <a:pt x="133855" y="1045299"/>
                  <a:pt x="148855" y="1063708"/>
                </a:cubicBezTo>
                <a:cubicBezTo>
                  <a:pt x="189180" y="1113198"/>
                  <a:pt x="297711" y="1184210"/>
                  <a:pt x="297711" y="1184210"/>
                </a:cubicBezTo>
                <a:cubicBezTo>
                  <a:pt x="292985" y="1193661"/>
                  <a:pt x="291939" y="1206160"/>
                  <a:pt x="283534" y="1212564"/>
                </a:cubicBezTo>
                <a:cubicBezTo>
                  <a:pt x="241299" y="1244743"/>
                  <a:pt x="173416" y="1250549"/>
                  <a:pt x="148855" y="1297624"/>
                </a:cubicBezTo>
                <a:cubicBezTo>
                  <a:pt x="134605" y="1324937"/>
                  <a:pt x="176690" y="1353812"/>
                  <a:pt x="198474" y="1375596"/>
                </a:cubicBezTo>
                <a:cubicBezTo>
                  <a:pt x="234229" y="1411351"/>
                  <a:pt x="278809" y="1437029"/>
                  <a:pt x="318976" y="1467745"/>
                </a:cubicBezTo>
                <a:cubicBezTo>
                  <a:pt x="304799" y="1486647"/>
                  <a:pt x="286438" y="1503041"/>
                  <a:pt x="276446" y="1524452"/>
                </a:cubicBezTo>
                <a:cubicBezTo>
                  <a:pt x="269381" y="1539592"/>
                  <a:pt x="273663" y="1557928"/>
                  <a:pt x="269358" y="1574071"/>
                </a:cubicBezTo>
                <a:cubicBezTo>
                  <a:pt x="264156" y="1593577"/>
                  <a:pt x="255181" y="1611876"/>
                  <a:pt x="248093" y="1630778"/>
                </a:cubicBezTo>
                <a:cubicBezTo>
                  <a:pt x="266995" y="1673308"/>
                  <a:pt x="286466" y="1715590"/>
                  <a:pt x="304800" y="1758368"/>
                </a:cubicBezTo>
                <a:cubicBezTo>
                  <a:pt x="307743" y="1765236"/>
                  <a:pt x="318045" y="1775400"/>
                  <a:pt x="311888" y="1779633"/>
                </a:cubicBezTo>
                <a:cubicBezTo>
                  <a:pt x="237747" y="1830605"/>
                  <a:pt x="155944" y="1869419"/>
                  <a:pt x="77972" y="1914312"/>
                </a:cubicBezTo>
                <a:cubicBezTo>
                  <a:pt x="146493" y="1959205"/>
                  <a:pt x="216730" y="2001581"/>
                  <a:pt x="283534" y="2048991"/>
                </a:cubicBezTo>
                <a:cubicBezTo>
                  <a:pt x="290482" y="2053922"/>
                  <a:pt x="305331" y="2066447"/>
                  <a:pt x="297711" y="2070257"/>
                </a:cubicBezTo>
                <a:cubicBezTo>
                  <a:pt x="211374" y="2113426"/>
                  <a:pt x="118139" y="2141140"/>
                  <a:pt x="28353" y="2176582"/>
                </a:cubicBezTo>
                <a:cubicBezTo>
                  <a:pt x="77972" y="2216749"/>
                  <a:pt x="136551" y="2247866"/>
                  <a:pt x="177209" y="2297084"/>
                </a:cubicBezTo>
                <a:cubicBezTo>
                  <a:pt x="186726" y="2308605"/>
                  <a:pt x="172644" y="2328172"/>
                  <a:pt x="163032" y="2339615"/>
                </a:cubicBezTo>
                <a:cubicBezTo>
                  <a:pt x="122197" y="2388228"/>
                  <a:pt x="73246" y="2429401"/>
                  <a:pt x="28353" y="2474294"/>
                </a:cubicBezTo>
                <a:cubicBezTo>
                  <a:pt x="70883" y="2526275"/>
                  <a:pt x="107824" y="2583384"/>
                  <a:pt x="155944" y="2630238"/>
                </a:cubicBezTo>
                <a:cubicBezTo>
                  <a:pt x="198266" y="2671446"/>
                  <a:pt x="286487" y="2678571"/>
                  <a:pt x="297711" y="2736564"/>
                </a:cubicBezTo>
                <a:cubicBezTo>
                  <a:pt x="307256" y="2785882"/>
                  <a:pt x="227127" y="2808718"/>
                  <a:pt x="198474" y="2849978"/>
                </a:cubicBezTo>
                <a:cubicBezTo>
                  <a:pt x="167712" y="2894276"/>
                  <a:pt x="146493" y="2944489"/>
                  <a:pt x="120502" y="2991745"/>
                </a:cubicBezTo>
                <a:cubicBezTo>
                  <a:pt x="158307" y="3041364"/>
                  <a:pt x="197860" y="3089698"/>
                  <a:pt x="233916" y="3140601"/>
                </a:cubicBezTo>
                <a:cubicBezTo>
                  <a:pt x="238235" y="3146698"/>
                  <a:pt x="242528" y="3154551"/>
                  <a:pt x="241004" y="3161866"/>
                </a:cubicBezTo>
                <a:cubicBezTo>
                  <a:pt x="230479" y="3212385"/>
                  <a:pt x="212651" y="3261103"/>
                  <a:pt x="198474" y="3310722"/>
                </a:cubicBezTo>
                <a:cubicBezTo>
                  <a:pt x="205562" y="3374517"/>
                  <a:pt x="207617" y="3439075"/>
                  <a:pt x="219739" y="3502108"/>
                </a:cubicBezTo>
                <a:cubicBezTo>
                  <a:pt x="231323" y="3562346"/>
                  <a:pt x="272276" y="3618045"/>
                  <a:pt x="269358" y="3679317"/>
                </a:cubicBezTo>
                <a:cubicBezTo>
                  <a:pt x="267196" y="3724715"/>
                  <a:pt x="225887" y="3759168"/>
                  <a:pt x="205562" y="3799819"/>
                </a:cubicBezTo>
                <a:cubicBezTo>
                  <a:pt x="199872" y="3811200"/>
                  <a:pt x="196111" y="3823447"/>
                  <a:pt x="191386" y="3835261"/>
                </a:cubicBezTo>
                <a:cubicBezTo>
                  <a:pt x="685036" y="4233980"/>
                  <a:pt x="189884" y="3741152"/>
                  <a:pt x="155944" y="4097531"/>
                </a:cubicBezTo>
                <a:cubicBezTo>
                  <a:pt x="146954" y="4191927"/>
                  <a:pt x="478340" y="4354612"/>
                  <a:pt x="538716" y="4388154"/>
                </a:cubicBezTo>
                <a:cubicBezTo>
                  <a:pt x="474921" y="4395242"/>
                  <a:pt x="402929" y="4377343"/>
                  <a:pt x="347330" y="4409419"/>
                </a:cubicBezTo>
                <a:cubicBezTo>
                  <a:pt x="322685" y="4423637"/>
                  <a:pt x="340929" y="4469429"/>
                  <a:pt x="354418" y="4494480"/>
                </a:cubicBezTo>
                <a:cubicBezTo>
                  <a:pt x="392057" y="4564382"/>
                  <a:pt x="448930" y="4622071"/>
                  <a:pt x="496186" y="4685866"/>
                </a:cubicBezTo>
                <a:cubicBezTo>
                  <a:pt x="476777" y="4731153"/>
                  <a:pt x="456817" y="4783090"/>
                  <a:pt x="432390" y="4827633"/>
                </a:cubicBezTo>
                <a:cubicBezTo>
                  <a:pt x="399837" y="4886995"/>
                  <a:pt x="333153" y="5004843"/>
                  <a:pt x="333153" y="5004843"/>
                </a:cubicBezTo>
                <a:cubicBezTo>
                  <a:pt x="328427" y="5035559"/>
                  <a:pt x="332874" y="5069195"/>
                  <a:pt x="318976" y="5096991"/>
                </a:cubicBezTo>
                <a:cubicBezTo>
                  <a:pt x="307743" y="5119456"/>
                  <a:pt x="280029" y="5128850"/>
                  <a:pt x="262269" y="5146610"/>
                </a:cubicBezTo>
                <a:cubicBezTo>
                  <a:pt x="258533" y="5150346"/>
                  <a:pt x="257544" y="5156061"/>
                  <a:pt x="255181" y="5160787"/>
                </a:cubicBezTo>
              </a:path>
            </a:pathLst>
          </a:cu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EDE0121F-A746-D256-CB38-1F28D9F8B104}"/>
              </a:ext>
            </a:extLst>
          </p:cNvPr>
          <p:cNvSpPr txBox="1"/>
          <p:nvPr/>
        </p:nvSpPr>
        <p:spPr>
          <a:xfrm flipH="1">
            <a:off x="7286847" y="6078731"/>
            <a:ext cx="960830" cy="369332"/>
          </a:xfrm>
          <a:prstGeom prst="rect">
            <a:avLst/>
          </a:prstGeom>
          <a:noFill/>
        </p:spPr>
        <p:txBody>
          <a:bodyPr wrap="square" rtlCol="0">
            <a:spAutoFit/>
          </a:bodyPr>
          <a:lstStyle/>
          <a:p>
            <a:r>
              <a:rPr lang="en-GB" dirty="0"/>
              <a:t>FEBA</a:t>
            </a:r>
          </a:p>
        </p:txBody>
      </p:sp>
      <p:cxnSp>
        <p:nvCxnSpPr>
          <p:cNvPr id="6" name="Sirge noolkonnektor 5">
            <a:extLst>
              <a:ext uri="{FF2B5EF4-FFF2-40B4-BE49-F238E27FC236}">
                <a16:creationId xmlns:a16="http://schemas.microsoft.com/office/drawing/2014/main" id="{26A5A22D-664C-AB2F-ACB0-3FF8DD84C327}"/>
              </a:ext>
            </a:extLst>
          </p:cNvPr>
          <p:cNvCxnSpPr>
            <a:cxnSpLocks/>
          </p:cNvCxnSpPr>
          <p:nvPr/>
        </p:nvCxnSpPr>
        <p:spPr>
          <a:xfrm>
            <a:off x="9123252" y="6448063"/>
            <a:ext cx="2079137" cy="0"/>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9309F825-F5BC-71C1-CF15-597DB6B32913}"/>
              </a:ext>
            </a:extLst>
          </p:cNvPr>
          <p:cNvSpPr txBox="1"/>
          <p:nvPr/>
        </p:nvSpPr>
        <p:spPr>
          <a:xfrm>
            <a:off x="9106238" y="6448063"/>
            <a:ext cx="2214965" cy="369332"/>
          </a:xfrm>
          <a:prstGeom prst="rect">
            <a:avLst/>
          </a:prstGeom>
          <a:noFill/>
        </p:spPr>
        <p:txBody>
          <a:bodyPr wrap="none" rtlCol="0">
            <a:spAutoFit/>
          </a:bodyPr>
          <a:lstStyle/>
          <a:p>
            <a:r>
              <a:rPr lang="en-GB" dirty="0"/>
              <a:t>Estonia? 170-250km</a:t>
            </a:r>
          </a:p>
        </p:txBody>
      </p:sp>
      <p:sp>
        <p:nvSpPr>
          <p:cNvPr id="10" name="TextBox 9">
            <a:extLst>
              <a:ext uri="{FF2B5EF4-FFF2-40B4-BE49-F238E27FC236}">
                <a16:creationId xmlns:a16="http://schemas.microsoft.com/office/drawing/2014/main" id="{AB3AA248-E207-B91F-72CE-BFFBB13E20BA}"/>
              </a:ext>
            </a:extLst>
          </p:cNvPr>
          <p:cNvSpPr txBox="1"/>
          <p:nvPr/>
        </p:nvSpPr>
        <p:spPr>
          <a:xfrm>
            <a:off x="2674665" y="6356350"/>
            <a:ext cx="987771" cy="369332"/>
          </a:xfrm>
          <a:prstGeom prst="rect">
            <a:avLst/>
          </a:prstGeom>
          <a:noFill/>
        </p:spPr>
        <p:txBody>
          <a:bodyPr wrap="none" rtlCol="0">
            <a:spAutoFit/>
          </a:bodyPr>
          <a:lstStyle/>
          <a:p>
            <a:r>
              <a:rPr lang="en-GB" dirty="0"/>
              <a:t>1100km</a:t>
            </a:r>
          </a:p>
        </p:txBody>
      </p:sp>
      <p:cxnSp>
        <p:nvCxnSpPr>
          <p:cNvPr id="11" name="Sirge noolkonnektor 10">
            <a:extLst>
              <a:ext uri="{FF2B5EF4-FFF2-40B4-BE49-F238E27FC236}">
                <a16:creationId xmlns:a16="http://schemas.microsoft.com/office/drawing/2014/main" id="{44F9FB9D-4C8A-5B57-6979-D1DA20B4173E}"/>
              </a:ext>
            </a:extLst>
          </p:cNvPr>
          <p:cNvCxnSpPr>
            <a:cxnSpLocks/>
          </p:cNvCxnSpPr>
          <p:nvPr/>
        </p:nvCxnSpPr>
        <p:spPr>
          <a:xfrm>
            <a:off x="320927" y="6356350"/>
            <a:ext cx="7136040" cy="45857"/>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grpSp>
        <p:nvGrpSpPr>
          <p:cNvPr id="20" name="Rühm 19">
            <a:extLst>
              <a:ext uri="{FF2B5EF4-FFF2-40B4-BE49-F238E27FC236}">
                <a16:creationId xmlns:a16="http://schemas.microsoft.com/office/drawing/2014/main" id="{02655164-9B0B-E5E7-ED42-6D3ED1CB03C3}"/>
              </a:ext>
            </a:extLst>
          </p:cNvPr>
          <p:cNvGrpSpPr/>
          <p:nvPr/>
        </p:nvGrpSpPr>
        <p:grpSpPr>
          <a:xfrm>
            <a:off x="8640726" y="2643736"/>
            <a:ext cx="1049079" cy="723014"/>
            <a:chOff x="8704521" y="2140688"/>
            <a:chExt cx="1049079" cy="723014"/>
          </a:xfrm>
        </p:grpSpPr>
        <p:cxnSp>
          <p:nvCxnSpPr>
            <p:cNvPr id="15" name="Sirgkonnektor 14">
              <a:extLst>
                <a:ext uri="{FF2B5EF4-FFF2-40B4-BE49-F238E27FC236}">
                  <a16:creationId xmlns:a16="http://schemas.microsoft.com/office/drawing/2014/main" id="{373C829C-C685-A95C-1B45-1CBF7E1F8441}"/>
                </a:ext>
              </a:extLst>
            </p:cNvPr>
            <p:cNvCxnSpPr/>
            <p:nvPr/>
          </p:nvCxnSpPr>
          <p:spPr>
            <a:xfrm>
              <a:off x="8704521" y="2502195"/>
              <a:ext cx="104907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7" name="Sirgkonnektor 16">
              <a:extLst>
                <a:ext uri="{FF2B5EF4-FFF2-40B4-BE49-F238E27FC236}">
                  <a16:creationId xmlns:a16="http://schemas.microsoft.com/office/drawing/2014/main" id="{D3018365-822E-2DA8-E211-4F42F4D619BD}"/>
                </a:ext>
              </a:extLst>
            </p:cNvPr>
            <p:cNvCxnSpPr>
              <a:cxnSpLocks/>
            </p:cNvCxnSpPr>
            <p:nvPr/>
          </p:nvCxnSpPr>
          <p:spPr>
            <a:xfrm flipV="1">
              <a:off x="8917172" y="2140688"/>
              <a:ext cx="539751" cy="723014"/>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21" name="Rühm 20">
            <a:extLst>
              <a:ext uri="{FF2B5EF4-FFF2-40B4-BE49-F238E27FC236}">
                <a16:creationId xmlns:a16="http://schemas.microsoft.com/office/drawing/2014/main" id="{A9F02925-7385-583E-4A4C-F8FC16DDB531}"/>
              </a:ext>
            </a:extLst>
          </p:cNvPr>
          <p:cNvGrpSpPr/>
          <p:nvPr/>
        </p:nvGrpSpPr>
        <p:grpSpPr>
          <a:xfrm>
            <a:off x="10770103" y="5217042"/>
            <a:ext cx="1049079" cy="723014"/>
            <a:chOff x="8704521" y="2140688"/>
            <a:chExt cx="1049079" cy="723014"/>
          </a:xfrm>
        </p:grpSpPr>
        <p:cxnSp>
          <p:nvCxnSpPr>
            <p:cNvPr id="22" name="Sirgkonnektor 21">
              <a:extLst>
                <a:ext uri="{FF2B5EF4-FFF2-40B4-BE49-F238E27FC236}">
                  <a16:creationId xmlns:a16="http://schemas.microsoft.com/office/drawing/2014/main" id="{1961D041-2B46-39CC-9968-321EDB0E9612}"/>
                </a:ext>
              </a:extLst>
            </p:cNvPr>
            <p:cNvCxnSpPr/>
            <p:nvPr/>
          </p:nvCxnSpPr>
          <p:spPr>
            <a:xfrm>
              <a:off x="8704521" y="2502195"/>
              <a:ext cx="104907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Sirgkonnektor 22">
              <a:extLst>
                <a:ext uri="{FF2B5EF4-FFF2-40B4-BE49-F238E27FC236}">
                  <a16:creationId xmlns:a16="http://schemas.microsoft.com/office/drawing/2014/main" id="{B60B1770-5107-27A8-9C90-50B64ADFDAED}"/>
                </a:ext>
              </a:extLst>
            </p:cNvPr>
            <p:cNvCxnSpPr>
              <a:cxnSpLocks/>
            </p:cNvCxnSpPr>
            <p:nvPr/>
          </p:nvCxnSpPr>
          <p:spPr>
            <a:xfrm flipV="1">
              <a:off x="8917172" y="2140688"/>
              <a:ext cx="539751" cy="723014"/>
            </a:xfrm>
            <a:prstGeom prst="line">
              <a:avLst/>
            </a:prstGeom>
          </p:spPr>
          <p:style>
            <a:lnRef idx="2">
              <a:schemeClr val="accent1"/>
            </a:lnRef>
            <a:fillRef idx="0">
              <a:schemeClr val="accent1"/>
            </a:fillRef>
            <a:effectRef idx="1">
              <a:schemeClr val="accent1"/>
            </a:effectRef>
            <a:fontRef idx="minor">
              <a:schemeClr val="tx1"/>
            </a:fontRef>
          </p:style>
        </p:cxnSp>
      </p:grpSp>
      <p:sp>
        <p:nvSpPr>
          <p:cNvPr id="25" name="Poolraam 24">
            <a:extLst>
              <a:ext uri="{FF2B5EF4-FFF2-40B4-BE49-F238E27FC236}">
                <a16:creationId xmlns:a16="http://schemas.microsoft.com/office/drawing/2014/main" id="{3DD235E8-56D0-F6DA-665C-8199D750C38C}"/>
              </a:ext>
            </a:extLst>
          </p:cNvPr>
          <p:cNvSpPr/>
          <p:nvPr/>
        </p:nvSpPr>
        <p:spPr>
          <a:xfrm rot="13533899">
            <a:off x="8653445" y="2405568"/>
            <a:ext cx="446742" cy="458609"/>
          </a:xfrm>
          <a:prstGeom prst="halfFram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6" name="Poolraam 25">
            <a:extLst>
              <a:ext uri="{FF2B5EF4-FFF2-40B4-BE49-F238E27FC236}">
                <a16:creationId xmlns:a16="http://schemas.microsoft.com/office/drawing/2014/main" id="{D65D2CAF-211C-D494-3414-F85EA4136B4A}"/>
              </a:ext>
            </a:extLst>
          </p:cNvPr>
          <p:cNvSpPr/>
          <p:nvPr/>
        </p:nvSpPr>
        <p:spPr>
          <a:xfrm rot="13533899">
            <a:off x="10782823" y="4978873"/>
            <a:ext cx="446742" cy="458610"/>
          </a:xfrm>
          <a:prstGeom prst="halfFram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grpSp>
        <p:nvGrpSpPr>
          <p:cNvPr id="32" name="Rühm 31">
            <a:extLst>
              <a:ext uri="{FF2B5EF4-FFF2-40B4-BE49-F238E27FC236}">
                <a16:creationId xmlns:a16="http://schemas.microsoft.com/office/drawing/2014/main" id="{A5047B9E-5E69-4688-A106-5A54E5F6C0C5}"/>
              </a:ext>
            </a:extLst>
          </p:cNvPr>
          <p:cNvGrpSpPr/>
          <p:nvPr/>
        </p:nvGrpSpPr>
        <p:grpSpPr>
          <a:xfrm>
            <a:off x="11075937" y="1502024"/>
            <a:ext cx="893135" cy="935664"/>
            <a:chOff x="4253023" y="2169044"/>
            <a:chExt cx="893135" cy="935664"/>
          </a:xfrm>
        </p:grpSpPr>
        <p:sp>
          <p:nvSpPr>
            <p:cNvPr id="28" name="Romb 27">
              <a:extLst>
                <a:ext uri="{FF2B5EF4-FFF2-40B4-BE49-F238E27FC236}">
                  <a16:creationId xmlns:a16="http://schemas.microsoft.com/office/drawing/2014/main" id="{FD2EC2A0-5B21-3D38-5E1F-E42B1F3A4A44}"/>
                </a:ext>
              </a:extLst>
            </p:cNvPr>
            <p:cNvSpPr/>
            <p:nvPr/>
          </p:nvSpPr>
          <p:spPr>
            <a:xfrm>
              <a:off x="4253023" y="2183220"/>
              <a:ext cx="893135" cy="921488"/>
            </a:xfrm>
            <a:prstGeom prst="diamond">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Poolraam 29">
              <a:extLst>
                <a:ext uri="{FF2B5EF4-FFF2-40B4-BE49-F238E27FC236}">
                  <a16:creationId xmlns:a16="http://schemas.microsoft.com/office/drawing/2014/main" id="{AE1B2324-EAA5-CD46-79B4-A062E49C36A6}"/>
                </a:ext>
              </a:extLst>
            </p:cNvPr>
            <p:cNvSpPr/>
            <p:nvPr/>
          </p:nvSpPr>
          <p:spPr>
            <a:xfrm rot="13533899">
              <a:off x="4476220" y="2387886"/>
              <a:ext cx="446742" cy="458609"/>
            </a:xfrm>
            <a:prstGeom prst="halfFram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1" name="Ristkülik 30">
              <a:extLst>
                <a:ext uri="{FF2B5EF4-FFF2-40B4-BE49-F238E27FC236}">
                  <a16:creationId xmlns:a16="http://schemas.microsoft.com/office/drawing/2014/main" id="{B09A40C6-5401-3F07-7F44-65568BD56C75}"/>
                </a:ext>
              </a:extLst>
            </p:cNvPr>
            <p:cNvSpPr/>
            <p:nvPr/>
          </p:nvSpPr>
          <p:spPr>
            <a:xfrm>
              <a:off x="4536557" y="2169044"/>
              <a:ext cx="326065" cy="138442"/>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9" name="Rühm 38">
            <a:extLst>
              <a:ext uri="{FF2B5EF4-FFF2-40B4-BE49-F238E27FC236}">
                <a16:creationId xmlns:a16="http://schemas.microsoft.com/office/drawing/2014/main" id="{C7F4BD62-AC92-902B-B7F2-6EEAE9680D8E}"/>
              </a:ext>
            </a:extLst>
          </p:cNvPr>
          <p:cNvGrpSpPr/>
          <p:nvPr/>
        </p:nvGrpSpPr>
        <p:grpSpPr>
          <a:xfrm>
            <a:off x="10232421" y="3005243"/>
            <a:ext cx="453656" cy="956930"/>
            <a:chOff x="4579088" y="2729023"/>
            <a:chExt cx="453656" cy="956930"/>
          </a:xfrm>
        </p:grpSpPr>
        <p:grpSp>
          <p:nvGrpSpPr>
            <p:cNvPr id="37" name="Rühm 36">
              <a:extLst>
                <a:ext uri="{FF2B5EF4-FFF2-40B4-BE49-F238E27FC236}">
                  <a16:creationId xmlns:a16="http://schemas.microsoft.com/office/drawing/2014/main" id="{CF470D26-F821-2BE0-589A-5CA3B319E4AE}"/>
                </a:ext>
              </a:extLst>
            </p:cNvPr>
            <p:cNvGrpSpPr/>
            <p:nvPr/>
          </p:nvGrpSpPr>
          <p:grpSpPr>
            <a:xfrm>
              <a:off x="4579088" y="2729023"/>
              <a:ext cx="453656" cy="956930"/>
              <a:chOff x="4274288" y="2270204"/>
              <a:chExt cx="758456" cy="1415749"/>
            </a:xfrm>
          </p:grpSpPr>
          <p:sp>
            <p:nvSpPr>
              <p:cNvPr id="35" name="Vooskeemikujund &quot;mestimine&quot; 34">
                <a:extLst>
                  <a:ext uri="{FF2B5EF4-FFF2-40B4-BE49-F238E27FC236}">
                    <a16:creationId xmlns:a16="http://schemas.microsoft.com/office/drawing/2014/main" id="{961EA14B-1C7F-1992-47BF-8806FC9F223F}"/>
                  </a:ext>
                </a:extLst>
              </p:cNvPr>
              <p:cNvSpPr/>
              <p:nvPr/>
            </p:nvSpPr>
            <p:spPr>
              <a:xfrm>
                <a:off x="4274288" y="3147237"/>
                <a:ext cx="758456" cy="538716"/>
              </a:xfrm>
              <a:prstGeom prst="flowChartMerg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istkülik 35">
                <a:extLst>
                  <a:ext uri="{FF2B5EF4-FFF2-40B4-BE49-F238E27FC236}">
                    <a16:creationId xmlns:a16="http://schemas.microsoft.com/office/drawing/2014/main" id="{50A9E796-6B41-3FBC-6E01-7B6A42176FA0}"/>
                  </a:ext>
                </a:extLst>
              </p:cNvPr>
              <p:cNvSpPr/>
              <p:nvPr/>
            </p:nvSpPr>
            <p:spPr>
              <a:xfrm>
                <a:off x="4274288" y="2270204"/>
                <a:ext cx="758456" cy="86923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8" name="Poolraam 37">
              <a:extLst>
                <a:ext uri="{FF2B5EF4-FFF2-40B4-BE49-F238E27FC236}">
                  <a16:creationId xmlns:a16="http://schemas.microsoft.com/office/drawing/2014/main" id="{550AC7F7-63A8-F946-966E-3B07FCB82FF0}"/>
                </a:ext>
              </a:extLst>
            </p:cNvPr>
            <p:cNvSpPr/>
            <p:nvPr/>
          </p:nvSpPr>
          <p:spPr>
            <a:xfrm rot="13533899">
              <a:off x="4649046" y="2793752"/>
              <a:ext cx="313740" cy="327720"/>
            </a:xfrm>
            <a:prstGeom prst="halfFram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cxnSp>
        <p:nvCxnSpPr>
          <p:cNvPr id="41" name="Konnektor: kõver 40">
            <a:extLst>
              <a:ext uri="{FF2B5EF4-FFF2-40B4-BE49-F238E27FC236}">
                <a16:creationId xmlns:a16="http://schemas.microsoft.com/office/drawing/2014/main" id="{12FC049B-4290-3964-5FCD-B708534FB287}"/>
              </a:ext>
            </a:extLst>
          </p:cNvPr>
          <p:cNvCxnSpPr>
            <a:cxnSpLocks/>
            <a:stCxn id="28" idx="2"/>
            <a:endCxn id="35" idx="2"/>
          </p:cNvCxnSpPr>
          <p:nvPr/>
        </p:nvCxnSpPr>
        <p:spPr>
          <a:xfrm rot="5400000">
            <a:off x="10228635" y="2668302"/>
            <a:ext cx="1524485" cy="1063256"/>
          </a:xfrm>
          <a:prstGeom prst="curvedConnector3">
            <a:avLst>
              <a:gd name="adj1" fmla="val 114995"/>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47" name="Konnektor: kõver 46">
            <a:extLst>
              <a:ext uri="{FF2B5EF4-FFF2-40B4-BE49-F238E27FC236}">
                <a16:creationId xmlns:a16="http://schemas.microsoft.com/office/drawing/2014/main" id="{5F95A8E0-99BB-ECE1-3C5B-5C4963700641}"/>
              </a:ext>
            </a:extLst>
          </p:cNvPr>
          <p:cNvCxnSpPr>
            <a:stCxn id="35" idx="2"/>
          </p:cNvCxnSpPr>
          <p:nvPr/>
        </p:nvCxnSpPr>
        <p:spPr>
          <a:xfrm rot="5400000" flipH="1">
            <a:off x="9431135" y="2934060"/>
            <a:ext cx="762243" cy="1293984"/>
          </a:xfrm>
          <a:prstGeom prst="curvedConnector4">
            <a:avLst>
              <a:gd name="adj1" fmla="val -29990"/>
              <a:gd name="adj2" fmla="val 58765"/>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49" name="Konnektor: kõver 48">
            <a:extLst>
              <a:ext uri="{FF2B5EF4-FFF2-40B4-BE49-F238E27FC236}">
                <a16:creationId xmlns:a16="http://schemas.microsoft.com/office/drawing/2014/main" id="{E8B9E930-7B87-4F89-217E-DF81257F2DD6}"/>
              </a:ext>
            </a:extLst>
          </p:cNvPr>
          <p:cNvCxnSpPr>
            <a:stCxn id="35" idx="2"/>
          </p:cNvCxnSpPr>
          <p:nvPr/>
        </p:nvCxnSpPr>
        <p:spPr>
          <a:xfrm rot="16200000" flipH="1">
            <a:off x="10397019" y="4024403"/>
            <a:ext cx="1254869" cy="1130408"/>
          </a:xfrm>
          <a:prstGeom prst="curvedConnector3">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50" name="Poolraam 49">
            <a:extLst>
              <a:ext uri="{FF2B5EF4-FFF2-40B4-BE49-F238E27FC236}">
                <a16:creationId xmlns:a16="http://schemas.microsoft.com/office/drawing/2014/main" id="{F7420374-0D83-AAA8-CFAF-B0E37908926C}"/>
              </a:ext>
            </a:extLst>
          </p:cNvPr>
          <p:cNvSpPr/>
          <p:nvPr/>
        </p:nvSpPr>
        <p:spPr>
          <a:xfrm rot="13533899">
            <a:off x="4036904" y="3932041"/>
            <a:ext cx="446742" cy="458609"/>
          </a:xfrm>
          <a:prstGeom prst="halfFram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51" name="Poolraam 50">
            <a:extLst>
              <a:ext uri="{FF2B5EF4-FFF2-40B4-BE49-F238E27FC236}">
                <a16:creationId xmlns:a16="http://schemas.microsoft.com/office/drawing/2014/main" id="{AE305468-A1E7-850E-40AE-3C365CDEF146}"/>
              </a:ext>
            </a:extLst>
          </p:cNvPr>
          <p:cNvSpPr/>
          <p:nvPr/>
        </p:nvSpPr>
        <p:spPr>
          <a:xfrm rot="13533899">
            <a:off x="322164" y="2418687"/>
            <a:ext cx="446742" cy="458609"/>
          </a:xfrm>
          <a:prstGeom prst="halfFram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52" name="Vooskeemikujund &quot;magnetketas&quot; 51">
            <a:extLst>
              <a:ext uri="{FF2B5EF4-FFF2-40B4-BE49-F238E27FC236}">
                <a16:creationId xmlns:a16="http://schemas.microsoft.com/office/drawing/2014/main" id="{61CD8D45-B2C6-FA38-174B-EEE29BF82FBB}"/>
              </a:ext>
            </a:extLst>
          </p:cNvPr>
          <p:cNvSpPr/>
          <p:nvPr/>
        </p:nvSpPr>
        <p:spPr>
          <a:xfrm>
            <a:off x="865651" y="3702064"/>
            <a:ext cx="640232" cy="970143"/>
          </a:xfrm>
          <a:prstGeom prst="flowChartMagneticDisk">
            <a:avLst/>
          </a:prstGeom>
          <a:solidFill>
            <a:srgbClr val="0000C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Kuup 52">
            <a:extLst>
              <a:ext uri="{FF2B5EF4-FFF2-40B4-BE49-F238E27FC236}">
                <a16:creationId xmlns:a16="http://schemas.microsoft.com/office/drawing/2014/main" id="{3E5C6523-D8EA-1423-456A-A0D9D84A6707}"/>
              </a:ext>
            </a:extLst>
          </p:cNvPr>
          <p:cNvSpPr/>
          <p:nvPr/>
        </p:nvSpPr>
        <p:spPr>
          <a:xfrm>
            <a:off x="3401443" y="4672207"/>
            <a:ext cx="538716" cy="640067"/>
          </a:xfrm>
          <a:prstGeom prst="cube">
            <a:avLst/>
          </a:prstGeom>
          <a:solidFill>
            <a:srgbClr val="0000C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Kuup 53">
            <a:extLst>
              <a:ext uri="{FF2B5EF4-FFF2-40B4-BE49-F238E27FC236}">
                <a16:creationId xmlns:a16="http://schemas.microsoft.com/office/drawing/2014/main" id="{8C7D2FB6-CE2D-E165-39E5-13E803E4750C}"/>
              </a:ext>
            </a:extLst>
          </p:cNvPr>
          <p:cNvSpPr/>
          <p:nvPr/>
        </p:nvSpPr>
        <p:spPr>
          <a:xfrm>
            <a:off x="536304" y="3841312"/>
            <a:ext cx="205037" cy="710035"/>
          </a:xfrm>
          <a:prstGeom prst="cube">
            <a:avLst/>
          </a:prstGeom>
          <a:solidFill>
            <a:schemeClr val="bg1">
              <a:lumMod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Kuup 54">
            <a:extLst>
              <a:ext uri="{FF2B5EF4-FFF2-40B4-BE49-F238E27FC236}">
                <a16:creationId xmlns:a16="http://schemas.microsoft.com/office/drawing/2014/main" id="{AF970744-DC28-1BC6-F8D4-38DC57F216EB}"/>
              </a:ext>
            </a:extLst>
          </p:cNvPr>
          <p:cNvSpPr/>
          <p:nvPr/>
        </p:nvSpPr>
        <p:spPr>
          <a:xfrm>
            <a:off x="1638326" y="3879572"/>
            <a:ext cx="205037" cy="710035"/>
          </a:xfrm>
          <a:prstGeom prst="cube">
            <a:avLst/>
          </a:prstGeom>
          <a:solidFill>
            <a:schemeClr val="bg1">
              <a:lumMod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Kuup 55">
            <a:extLst>
              <a:ext uri="{FF2B5EF4-FFF2-40B4-BE49-F238E27FC236}">
                <a16:creationId xmlns:a16="http://schemas.microsoft.com/office/drawing/2014/main" id="{792C8919-13F4-B37A-687A-44053439C07C}"/>
              </a:ext>
            </a:extLst>
          </p:cNvPr>
          <p:cNvSpPr/>
          <p:nvPr/>
        </p:nvSpPr>
        <p:spPr>
          <a:xfrm>
            <a:off x="3998172" y="4654157"/>
            <a:ext cx="205037" cy="710035"/>
          </a:xfrm>
          <a:prstGeom prst="cube">
            <a:avLst/>
          </a:prstGeom>
          <a:solidFill>
            <a:schemeClr val="bg1">
              <a:lumMod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Kuup 56">
            <a:extLst>
              <a:ext uri="{FF2B5EF4-FFF2-40B4-BE49-F238E27FC236}">
                <a16:creationId xmlns:a16="http://schemas.microsoft.com/office/drawing/2014/main" id="{3501306F-825B-8BF2-227B-97D978193AD3}"/>
              </a:ext>
            </a:extLst>
          </p:cNvPr>
          <p:cNvSpPr/>
          <p:nvPr/>
        </p:nvSpPr>
        <p:spPr>
          <a:xfrm>
            <a:off x="3136031" y="4654157"/>
            <a:ext cx="205037" cy="710035"/>
          </a:xfrm>
          <a:prstGeom prst="cube">
            <a:avLst/>
          </a:prstGeom>
          <a:solidFill>
            <a:schemeClr val="bg1">
              <a:lumMod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TextBox 57">
            <a:extLst>
              <a:ext uri="{FF2B5EF4-FFF2-40B4-BE49-F238E27FC236}">
                <a16:creationId xmlns:a16="http://schemas.microsoft.com/office/drawing/2014/main" id="{CF2BDE4A-B71C-6CF1-399D-14E512755D91}"/>
              </a:ext>
            </a:extLst>
          </p:cNvPr>
          <p:cNvSpPr txBox="1"/>
          <p:nvPr/>
        </p:nvSpPr>
        <p:spPr>
          <a:xfrm>
            <a:off x="1944914" y="5663543"/>
            <a:ext cx="2073645" cy="369332"/>
          </a:xfrm>
          <a:prstGeom prst="rect">
            <a:avLst/>
          </a:prstGeom>
          <a:noFill/>
        </p:spPr>
        <p:txBody>
          <a:bodyPr wrap="none" rtlCol="0">
            <a:spAutoFit/>
          </a:bodyPr>
          <a:lstStyle/>
          <a:p>
            <a:r>
              <a:rPr lang="en-GB" b="1" dirty="0" err="1">
                <a:solidFill>
                  <a:srgbClr val="0000CC"/>
                </a:solidFill>
              </a:rPr>
              <a:t>Olukorrateadlikus</a:t>
            </a:r>
            <a:endParaRPr lang="en-GB" b="1" dirty="0">
              <a:solidFill>
                <a:srgbClr val="0000CC"/>
              </a:solidFill>
            </a:endParaRPr>
          </a:p>
        </p:txBody>
      </p:sp>
      <p:grpSp>
        <p:nvGrpSpPr>
          <p:cNvPr id="92" name="Rühm 91">
            <a:extLst>
              <a:ext uri="{FF2B5EF4-FFF2-40B4-BE49-F238E27FC236}">
                <a16:creationId xmlns:a16="http://schemas.microsoft.com/office/drawing/2014/main" id="{75EBED07-5C59-1F48-9AE7-63B7D629B9D2}"/>
              </a:ext>
            </a:extLst>
          </p:cNvPr>
          <p:cNvGrpSpPr/>
          <p:nvPr/>
        </p:nvGrpSpPr>
        <p:grpSpPr>
          <a:xfrm>
            <a:off x="5618219" y="1025088"/>
            <a:ext cx="502486" cy="560608"/>
            <a:chOff x="3244773" y="2902679"/>
            <a:chExt cx="502486" cy="560608"/>
          </a:xfrm>
        </p:grpSpPr>
        <p:grpSp>
          <p:nvGrpSpPr>
            <p:cNvPr id="76" name="Rühm 75">
              <a:extLst>
                <a:ext uri="{FF2B5EF4-FFF2-40B4-BE49-F238E27FC236}">
                  <a16:creationId xmlns:a16="http://schemas.microsoft.com/office/drawing/2014/main" id="{30B64DB5-D897-3D1B-D4B4-C70326ADBC87}"/>
                </a:ext>
              </a:extLst>
            </p:cNvPr>
            <p:cNvGrpSpPr/>
            <p:nvPr/>
          </p:nvGrpSpPr>
          <p:grpSpPr>
            <a:xfrm>
              <a:off x="3401597" y="2902679"/>
              <a:ext cx="345662" cy="401416"/>
              <a:chOff x="4425228" y="2889778"/>
              <a:chExt cx="345662" cy="401416"/>
            </a:xfrm>
          </p:grpSpPr>
          <p:sp>
            <p:nvSpPr>
              <p:cNvPr id="65" name="Ovaal 64">
                <a:extLst>
                  <a:ext uri="{FF2B5EF4-FFF2-40B4-BE49-F238E27FC236}">
                    <a16:creationId xmlns:a16="http://schemas.microsoft.com/office/drawing/2014/main" id="{752FD894-CD8C-9D91-CB9C-A36A9CAC1A61}"/>
                  </a:ext>
                </a:extLst>
              </p:cNvPr>
              <p:cNvSpPr/>
              <p:nvPr/>
            </p:nvSpPr>
            <p:spPr>
              <a:xfrm>
                <a:off x="4426333" y="2954906"/>
                <a:ext cx="344557" cy="336288"/>
              </a:xfrm>
              <a:prstGeom prst="ellipse">
                <a:avLst/>
              </a:prstGeom>
              <a:noFill/>
              <a:ln>
                <a:solidFill>
                  <a:srgbClr val="0000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Ristkülik 65">
                <a:extLst>
                  <a:ext uri="{FF2B5EF4-FFF2-40B4-BE49-F238E27FC236}">
                    <a16:creationId xmlns:a16="http://schemas.microsoft.com/office/drawing/2014/main" id="{5C10B0E5-72C9-92D5-4A57-A8AA898E1F02}"/>
                  </a:ext>
                </a:extLst>
              </p:cNvPr>
              <p:cNvSpPr/>
              <p:nvPr/>
            </p:nvSpPr>
            <p:spPr>
              <a:xfrm rot="3133345">
                <a:off x="4490454" y="2973890"/>
                <a:ext cx="354496" cy="18627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5" name="Rühm 74">
                <a:extLst>
                  <a:ext uri="{FF2B5EF4-FFF2-40B4-BE49-F238E27FC236}">
                    <a16:creationId xmlns:a16="http://schemas.microsoft.com/office/drawing/2014/main" id="{7A6EDA71-082F-0CAC-5622-420640F6C494}"/>
                  </a:ext>
                </a:extLst>
              </p:cNvPr>
              <p:cNvGrpSpPr/>
              <p:nvPr/>
            </p:nvGrpSpPr>
            <p:grpSpPr>
              <a:xfrm>
                <a:off x="4425228" y="3053493"/>
                <a:ext cx="301921" cy="118792"/>
                <a:chOff x="3866688" y="3067025"/>
                <a:chExt cx="301921" cy="118792"/>
              </a:xfrm>
            </p:grpSpPr>
            <p:cxnSp>
              <p:nvCxnSpPr>
                <p:cNvPr id="68" name="Sirgkonnektor 67">
                  <a:extLst>
                    <a:ext uri="{FF2B5EF4-FFF2-40B4-BE49-F238E27FC236}">
                      <a16:creationId xmlns:a16="http://schemas.microsoft.com/office/drawing/2014/main" id="{56C61B5A-39B6-64FC-A463-BB9E561F831C}"/>
                    </a:ext>
                  </a:extLst>
                </p:cNvPr>
                <p:cNvCxnSpPr>
                  <a:cxnSpLocks/>
                </p:cNvCxnSpPr>
                <p:nvPr/>
              </p:nvCxnSpPr>
              <p:spPr>
                <a:xfrm flipV="1">
                  <a:off x="3866688" y="3075392"/>
                  <a:ext cx="152063" cy="110425"/>
                </a:xfrm>
                <a:prstGeom prst="line">
                  <a:avLst/>
                </a:prstGeom>
                <a:ln>
                  <a:solidFill>
                    <a:srgbClr val="0000CC"/>
                  </a:solidFill>
                </a:ln>
              </p:spPr>
              <p:style>
                <a:lnRef idx="2">
                  <a:schemeClr val="accent1"/>
                </a:lnRef>
                <a:fillRef idx="0">
                  <a:schemeClr val="accent1"/>
                </a:fillRef>
                <a:effectRef idx="1">
                  <a:schemeClr val="accent1"/>
                </a:effectRef>
                <a:fontRef idx="minor">
                  <a:schemeClr val="tx1"/>
                </a:fontRef>
              </p:style>
            </p:cxnSp>
            <p:cxnSp>
              <p:nvCxnSpPr>
                <p:cNvPr id="72" name="Sirgkonnektor 71">
                  <a:extLst>
                    <a:ext uri="{FF2B5EF4-FFF2-40B4-BE49-F238E27FC236}">
                      <a16:creationId xmlns:a16="http://schemas.microsoft.com/office/drawing/2014/main" id="{F935E8B6-5AB0-88B5-10D4-2E82F9CE9529}"/>
                    </a:ext>
                  </a:extLst>
                </p:cNvPr>
                <p:cNvCxnSpPr/>
                <p:nvPr/>
              </p:nvCxnSpPr>
              <p:spPr>
                <a:xfrm>
                  <a:off x="4018751" y="3067025"/>
                  <a:ext cx="0" cy="114290"/>
                </a:xfrm>
                <a:prstGeom prst="line">
                  <a:avLst/>
                </a:prstGeom>
                <a:ln>
                  <a:solidFill>
                    <a:srgbClr val="0000CC"/>
                  </a:solidFill>
                </a:ln>
              </p:spPr>
              <p:style>
                <a:lnRef idx="2">
                  <a:schemeClr val="accent1"/>
                </a:lnRef>
                <a:fillRef idx="0">
                  <a:schemeClr val="accent1"/>
                </a:fillRef>
                <a:effectRef idx="1">
                  <a:schemeClr val="accent1"/>
                </a:effectRef>
                <a:fontRef idx="minor">
                  <a:schemeClr val="tx1"/>
                </a:fontRef>
              </p:style>
            </p:cxnSp>
            <p:cxnSp>
              <p:nvCxnSpPr>
                <p:cNvPr id="74" name="Sirgkonnektor 73">
                  <a:extLst>
                    <a:ext uri="{FF2B5EF4-FFF2-40B4-BE49-F238E27FC236}">
                      <a16:creationId xmlns:a16="http://schemas.microsoft.com/office/drawing/2014/main" id="{9B3C142B-33CA-0260-23EB-6E9A62845F86}"/>
                    </a:ext>
                  </a:extLst>
                </p:cNvPr>
                <p:cNvCxnSpPr/>
                <p:nvPr/>
              </p:nvCxnSpPr>
              <p:spPr>
                <a:xfrm flipV="1">
                  <a:off x="4021760" y="3070088"/>
                  <a:ext cx="146849" cy="105923"/>
                </a:xfrm>
                <a:prstGeom prst="line">
                  <a:avLst/>
                </a:prstGeom>
                <a:ln>
                  <a:solidFill>
                    <a:srgbClr val="0000CC"/>
                  </a:solidFill>
                </a:ln>
              </p:spPr>
              <p:style>
                <a:lnRef idx="2">
                  <a:schemeClr val="accent1"/>
                </a:lnRef>
                <a:fillRef idx="0">
                  <a:schemeClr val="accent1"/>
                </a:fillRef>
                <a:effectRef idx="1">
                  <a:schemeClr val="accent1"/>
                </a:effectRef>
                <a:fontRef idx="minor">
                  <a:schemeClr val="tx1"/>
                </a:fontRef>
              </p:style>
            </p:cxnSp>
          </p:grpSp>
        </p:grpSp>
        <p:sp>
          <p:nvSpPr>
            <p:cNvPr id="91" name="TextBox 90">
              <a:extLst>
                <a:ext uri="{FF2B5EF4-FFF2-40B4-BE49-F238E27FC236}">
                  <a16:creationId xmlns:a16="http://schemas.microsoft.com/office/drawing/2014/main" id="{4C073CEC-7C9F-F51C-E9B3-FB46565F2B59}"/>
                </a:ext>
              </a:extLst>
            </p:cNvPr>
            <p:cNvSpPr txBox="1"/>
            <p:nvPr/>
          </p:nvSpPr>
          <p:spPr>
            <a:xfrm>
              <a:off x="3244773" y="3155510"/>
              <a:ext cx="290464" cy="307777"/>
            </a:xfrm>
            <a:prstGeom prst="rect">
              <a:avLst/>
            </a:prstGeom>
            <a:noFill/>
          </p:spPr>
          <p:txBody>
            <a:bodyPr wrap="none" rtlCol="0">
              <a:spAutoFit/>
            </a:bodyPr>
            <a:lstStyle/>
            <a:p>
              <a:r>
                <a:rPr lang="en-GB" sz="1400" dirty="0">
                  <a:solidFill>
                    <a:srgbClr val="0000CC"/>
                  </a:solidFill>
                </a:rPr>
                <a:t>A</a:t>
              </a:r>
            </a:p>
          </p:txBody>
        </p:sp>
      </p:grpSp>
      <p:grpSp>
        <p:nvGrpSpPr>
          <p:cNvPr id="95" name="Rühm 94">
            <a:extLst>
              <a:ext uri="{FF2B5EF4-FFF2-40B4-BE49-F238E27FC236}">
                <a16:creationId xmlns:a16="http://schemas.microsoft.com/office/drawing/2014/main" id="{8514E9B4-2FB4-7BA5-4567-45E04D81A601}"/>
              </a:ext>
            </a:extLst>
          </p:cNvPr>
          <p:cNvGrpSpPr/>
          <p:nvPr/>
        </p:nvGrpSpPr>
        <p:grpSpPr>
          <a:xfrm>
            <a:off x="194371" y="1780695"/>
            <a:ext cx="671280" cy="1036233"/>
            <a:chOff x="2515886" y="2117653"/>
            <a:chExt cx="671280" cy="1036233"/>
          </a:xfrm>
        </p:grpSpPr>
        <p:grpSp>
          <p:nvGrpSpPr>
            <p:cNvPr id="84" name="Rühm 83">
              <a:extLst>
                <a:ext uri="{FF2B5EF4-FFF2-40B4-BE49-F238E27FC236}">
                  <a16:creationId xmlns:a16="http://schemas.microsoft.com/office/drawing/2014/main" id="{92C94CFB-87D1-1458-6788-692E99FA5BB0}"/>
                </a:ext>
              </a:extLst>
            </p:cNvPr>
            <p:cNvGrpSpPr/>
            <p:nvPr/>
          </p:nvGrpSpPr>
          <p:grpSpPr>
            <a:xfrm>
              <a:off x="2699463" y="2117653"/>
              <a:ext cx="345662" cy="401416"/>
              <a:chOff x="4425228" y="2889778"/>
              <a:chExt cx="345662" cy="401416"/>
            </a:xfrm>
          </p:grpSpPr>
          <p:sp>
            <p:nvSpPr>
              <p:cNvPr id="85" name="Ovaal 84">
                <a:extLst>
                  <a:ext uri="{FF2B5EF4-FFF2-40B4-BE49-F238E27FC236}">
                    <a16:creationId xmlns:a16="http://schemas.microsoft.com/office/drawing/2014/main" id="{005AB838-E1A3-B675-9A2C-8879479D5AB8}"/>
                  </a:ext>
                </a:extLst>
              </p:cNvPr>
              <p:cNvSpPr/>
              <p:nvPr/>
            </p:nvSpPr>
            <p:spPr>
              <a:xfrm>
                <a:off x="4426333" y="2954906"/>
                <a:ext cx="344557" cy="336288"/>
              </a:xfrm>
              <a:prstGeom prst="ellipse">
                <a:avLst/>
              </a:prstGeom>
              <a:noFill/>
              <a:ln>
                <a:solidFill>
                  <a:srgbClr val="0000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Ristkülik 85">
                <a:extLst>
                  <a:ext uri="{FF2B5EF4-FFF2-40B4-BE49-F238E27FC236}">
                    <a16:creationId xmlns:a16="http://schemas.microsoft.com/office/drawing/2014/main" id="{8330804F-87BF-17C9-4939-2EF3A30FC33E}"/>
                  </a:ext>
                </a:extLst>
              </p:cNvPr>
              <p:cNvSpPr/>
              <p:nvPr/>
            </p:nvSpPr>
            <p:spPr>
              <a:xfrm rot="3133345">
                <a:off x="4490454" y="2973890"/>
                <a:ext cx="354496" cy="18627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7" name="Rühm 86">
                <a:extLst>
                  <a:ext uri="{FF2B5EF4-FFF2-40B4-BE49-F238E27FC236}">
                    <a16:creationId xmlns:a16="http://schemas.microsoft.com/office/drawing/2014/main" id="{63E49620-6E6C-C93F-514A-7B0B5DAE6964}"/>
                  </a:ext>
                </a:extLst>
              </p:cNvPr>
              <p:cNvGrpSpPr/>
              <p:nvPr/>
            </p:nvGrpSpPr>
            <p:grpSpPr>
              <a:xfrm>
                <a:off x="4425228" y="3053493"/>
                <a:ext cx="301921" cy="118792"/>
                <a:chOff x="3866688" y="3067025"/>
                <a:chExt cx="301921" cy="118792"/>
              </a:xfrm>
            </p:grpSpPr>
            <p:cxnSp>
              <p:nvCxnSpPr>
                <p:cNvPr id="88" name="Sirgkonnektor 87">
                  <a:extLst>
                    <a:ext uri="{FF2B5EF4-FFF2-40B4-BE49-F238E27FC236}">
                      <a16:creationId xmlns:a16="http://schemas.microsoft.com/office/drawing/2014/main" id="{80784860-6F65-EE4E-18CE-884274EDD6F4}"/>
                    </a:ext>
                  </a:extLst>
                </p:cNvPr>
                <p:cNvCxnSpPr>
                  <a:cxnSpLocks/>
                </p:cNvCxnSpPr>
                <p:nvPr/>
              </p:nvCxnSpPr>
              <p:spPr>
                <a:xfrm flipV="1">
                  <a:off x="3866688" y="3075392"/>
                  <a:ext cx="152063" cy="110425"/>
                </a:xfrm>
                <a:prstGeom prst="line">
                  <a:avLst/>
                </a:prstGeom>
                <a:ln>
                  <a:solidFill>
                    <a:srgbClr val="0000CC"/>
                  </a:solidFill>
                </a:ln>
              </p:spPr>
              <p:style>
                <a:lnRef idx="2">
                  <a:schemeClr val="accent1"/>
                </a:lnRef>
                <a:fillRef idx="0">
                  <a:schemeClr val="accent1"/>
                </a:fillRef>
                <a:effectRef idx="1">
                  <a:schemeClr val="accent1"/>
                </a:effectRef>
                <a:fontRef idx="minor">
                  <a:schemeClr val="tx1"/>
                </a:fontRef>
              </p:style>
            </p:cxnSp>
            <p:cxnSp>
              <p:nvCxnSpPr>
                <p:cNvPr id="89" name="Sirgkonnektor 88">
                  <a:extLst>
                    <a:ext uri="{FF2B5EF4-FFF2-40B4-BE49-F238E27FC236}">
                      <a16:creationId xmlns:a16="http://schemas.microsoft.com/office/drawing/2014/main" id="{00C9D3C8-899A-D876-322F-C8485F3AFF28}"/>
                    </a:ext>
                  </a:extLst>
                </p:cNvPr>
                <p:cNvCxnSpPr/>
                <p:nvPr/>
              </p:nvCxnSpPr>
              <p:spPr>
                <a:xfrm>
                  <a:off x="4018751" y="3067025"/>
                  <a:ext cx="0" cy="114290"/>
                </a:xfrm>
                <a:prstGeom prst="line">
                  <a:avLst/>
                </a:prstGeom>
                <a:ln>
                  <a:solidFill>
                    <a:srgbClr val="0000CC"/>
                  </a:solidFill>
                </a:ln>
              </p:spPr>
              <p:style>
                <a:lnRef idx="2">
                  <a:schemeClr val="accent1"/>
                </a:lnRef>
                <a:fillRef idx="0">
                  <a:schemeClr val="accent1"/>
                </a:fillRef>
                <a:effectRef idx="1">
                  <a:schemeClr val="accent1"/>
                </a:effectRef>
                <a:fontRef idx="minor">
                  <a:schemeClr val="tx1"/>
                </a:fontRef>
              </p:style>
            </p:cxnSp>
            <p:cxnSp>
              <p:nvCxnSpPr>
                <p:cNvPr id="90" name="Sirgkonnektor 89">
                  <a:extLst>
                    <a:ext uri="{FF2B5EF4-FFF2-40B4-BE49-F238E27FC236}">
                      <a16:creationId xmlns:a16="http://schemas.microsoft.com/office/drawing/2014/main" id="{588587A3-A936-0DB4-7AD0-FB8661CE1445}"/>
                    </a:ext>
                  </a:extLst>
                </p:cNvPr>
                <p:cNvCxnSpPr/>
                <p:nvPr/>
              </p:nvCxnSpPr>
              <p:spPr>
                <a:xfrm flipV="1">
                  <a:off x="4021760" y="3070088"/>
                  <a:ext cx="146849" cy="105923"/>
                </a:xfrm>
                <a:prstGeom prst="line">
                  <a:avLst/>
                </a:prstGeom>
                <a:ln>
                  <a:solidFill>
                    <a:srgbClr val="0000CC"/>
                  </a:solidFill>
                </a:ln>
              </p:spPr>
              <p:style>
                <a:lnRef idx="2">
                  <a:schemeClr val="accent1"/>
                </a:lnRef>
                <a:fillRef idx="0">
                  <a:schemeClr val="accent1"/>
                </a:fillRef>
                <a:effectRef idx="1">
                  <a:schemeClr val="accent1"/>
                </a:effectRef>
                <a:fontRef idx="minor">
                  <a:schemeClr val="tx1"/>
                </a:fontRef>
              </p:style>
            </p:cxnSp>
          </p:grpSp>
        </p:grpSp>
        <p:sp>
          <p:nvSpPr>
            <p:cNvPr id="93" name="Kaar 92">
              <a:extLst>
                <a:ext uri="{FF2B5EF4-FFF2-40B4-BE49-F238E27FC236}">
                  <a16:creationId xmlns:a16="http://schemas.microsoft.com/office/drawing/2014/main" id="{5E1D72F1-4E59-EC98-77C0-60D525D8AE0A}"/>
                </a:ext>
              </a:extLst>
            </p:cNvPr>
            <p:cNvSpPr/>
            <p:nvPr/>
          </p:nvSpPr>
          <p:spPr>
            <a:xfrm rot="18810213">
              <a:off x="2544237" y="2510957"/>
              <a:ext cx="614578" cy="671280"/>
            </a:xfrm>
            <a:prstGeom prst="arc">
              <a:avLst/>
            </a:prstGeom>
            <a:ln>
              <a:solidFill>
                <a:srgbClr val="0000CC"/>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94" name="Ovaal 93">
              <a:extLst>
                <a:ext uri="{FF2B5EF4-FFF2-40B4-BE49-F238E27FC236}">
                  <a16:creationId xmlns:a16="http://schemas.microsoft.com/office/drawing/2014/main" id="{B93D6274-83CC-2273-FC9D-EAAB5940017B}"/>
                </a:ext>
              </a:extLst>
            </p:cNvPr>
            <p:cNvSpPr/>
            <p:nvPr/>
          </p:nvSpPr>
          <p:spPr>
            <a:xfrm>
              <a:off x="2651294" y="2432432"/>
              <a:ext cx="48169" cy="54365"/>
            </a:xfrm>
            <a:prstGeom prst="ellipse">
              <a:avLst/>
            </a:prstGeom>
            <a:solidFill>
              <a:srgbClr val="0000CC"/>
            </a:solidFill>
            <a:ln>
              <a:solidFill>
                <a:srgbClr val="0000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96" name="Rühm 95">
            <a:extLst>
              <a:ext uri="{FF2B5EF4-FFF2-40B4-BE49-F238E27FC236}">
                <a16:creationId xmlns:a16="http://schemas.microsoft.com/office/drawing/2014/main" id="{97DEDF1B-3ACD-1B1C-85A2-E9615E6BC341}"/>
              </a:ext>
            </a:extLst>
          </p:cNvPr>
          <p:cNvGrpSpPr/>
          <p:nvPr/>
        </p:nvGrpSpPr>
        <p:grpSpPr>
          <a:xfrm>
            <a:off x="2636378" y="936750"/>
            <a:ext cx="671280" cy="1036233"/>
            <a:chOff x="2515886" y="2117653"/>
            <a:chExt cx="671280" cy="1036233"/>
          </a:xfrm>
        </p:grpSpPr>
        <p:grpSp>
          <p:nvGrpSpPr>
            <p:cNvPr id="97" name="Rühm 96">
              <a:extLst>
                <a:ext uri="{FF2B5EF4-FFF2-40B4-BE49-F238E27FC236}">
                  <a16:creationId xmlns:a16="http://schemas.microsoft.com/office/drawing/2014/main" id="{DF41ABAC-3518-7FBB-56BE-3B369CF01F32}"/>
                </a:ext>
              </a:extLst>
            </p:cNvPr>
            <p:cNvGrpSpPr/>
            <p:nvPr/>
          </p:nvGrpSpPr>
          <p:grpSpPr>
            <a:xfrm>
              <a:off x="2699463" y="2117653"/>
              <a:ext cx="345662" cy="401416"/>
              <a:chOff x="4425228" y="2889778"/>
              <a:chExt cx="345662" cy="401416"/>
            </a:xfrm>
          </p:grpSpPr>
          <p:sp>
            <p:nvSpPr>
              <p:cNvPr id="100" name="Ovaal 99">
                <a:extLst>
                  <a:ext uri="{FF2B5EF4-FFF2-40B4-BE49-F238E27FC236}">
                    <a16:creationId xmlns:a16="http://schemas.microsoft.com/office/drawing/2014/main" id="{01E80606-363B-53E9-EE50-276E83873DAD}"/>
                  </a:ext>
                </a:extLst>
              </p:cNvPr>
              <p:cNvSpPr/>
              <p:nvPr/>
            </p:nvSpPr>
            <p:spPr>
              <a:xfrm>
                <a:off x="4426333" y="2954906"/>
                <a:ext cx="344557" cy="336288"/>
              </a:xfrm>
              <a:prstGeom prst="ellipse">
                <a:avLst/>
              </a:prstGeom>
              <a:noFill/>
              <a:ln>
                <a:solidFill>
                  <a:srgbClr val="0000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Ristkülik 100">
                <a:extLst>
                  <a:ext uri="{FF2B5EF4-FFF2-40B4-BE49-F238E27FC236}">
                    <a16:creationId xmlns:a16="http://schemas.microsoft.com/office/drawing/2014/main" id="{0F793304-50F4-3A45-5594-90ECAFA1B0FA}"/>
                  </a:ext>
                </a:extLst>
              </p:cNvPr>
              <p:cNvSpPr/>
              <p:nvPr/>
            </p:nvSpPr>
            <p:spPr>
              <a:xfrm rot="3133345">
                <a:off x="4490454" y="2973890"/>
                <a:ext cx="354496" cy="18627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2" name="Rühm 101">
                <a:extLst>
                  <a:ext uri="{FF2B5EF4-FFF2-40B4-BE49-F238E27FC236}">
                    <a16:creationId xmlns:a16="http://schemas.microsoft.com/office/drawing/2014/main" id="{A89725A1-9EB5-E9B7-7265-C774D0275B10}"/>
                  </a:ext>
                </a:extLst>
              </p:cNvPr>
              <p:cNvGrpSpPr/>
              <p:nvPr/>
            </p:nvGrpSpPr>
            <p:grpSpPr>
              <a:xfrm>
                <a:off x="4425228" y="3053493"/>
                <a:ext cx="301921" cy="118792"/>
                <a:chOff x="3866688" y="3067025"/>
                <a:chExt cx="301921" cy="118792"/>
              </a:xfrm>
            </p:grpSpPr>
            <p:cxnSp>
              <p:nvCxnSpPr>
                <p:cNvPr id="103" name="Sirgkonnektor 102">
                  <a:extLst>
                    <a:ext uri="{FF2B5EF4-FFF2-40B4-BE49-F238E27FC236}">
                      <a16:creationId xmlns:a16="http://schemas.microsoft.com/office/drawing/2014/main" id="{50693601-702A-5CD1-908C-65C1EA0BA596}"/>
                    </a:ext>
                  </a:extLst>
                </p:cNvPr>
                <p:cNvCxnSpPr>
                  <a:cxnSpLocks/>
                </p:cNvCxnSpPr>
                <p:nvPr/>
              </p:nvCxnSpPr>
              <p:spPr>
                <a:xfrm flipV="1">
                  <a:off x="3866688" y="3075392"/>
                  <a:ext cx="152063" cy="110425"/>
                </a:xfrm>
                <a:prstGeom prst="line">
                  <a:avLst/>
                </a:prstGeom>
                <a:ln>
                  <a:solidFill>
                    <a:srgbClr val="0000CC"/>
                  </a:solidFill>
                </a:ln>
              </p:spPr>
              <p:style>
                <a:lnRef idx="2">
                  <a:schemeClr val="accent1"/>
                </a:lnRef>
                <a:fillRef idx="0">
                  <a:schemeClr val="accent1"/>
                </a:fillRef>
                <a:effectRef idx="1">
                  <a:schemeClr val="accent1"/>
                </a:effectRef>
                <a:fontRef idx="minor">
                  <a:schemeClr val="tx1"/>
                </a:fontRef>
              </p:style>
            </p:cxnSp>
            <p:cxnSp>
              <p:nvCxnSpPr>
                <p:cNvPr id="104" name="Sirgkonnektor 103">
                  <a:extLst>
                    <a:ext uri="{FF2B5EF4-FFF2-40B4-BE49-F238E27FC236}">
                      <a16:creationId xmlns:a16="http://schemas.microsoft.com/office/drawing/2014/main" id="{A6869220-4C6C-50F8-E833-3771726CC328}"/>
                    </a:ext>
                  </a:extLst>
                </p:cNvPr>
                <p:cNvCxnSpPr/>
                <p:nvPr/>
              </p:nvCxnSpPr>
              <p:spPr>
                <a:xfrm>
                  <a:off x="4018751" y="3067025"/>
                  <a:ext cx="0" cy="114290"/>
                </a:xfrm>
                <a:prstGeom prst="line">
                  <a:avLst/>
                </a:prstGeom>
                <a:ln>
                  <a:solidFill>
                    <a:srgbClr val="0000CC"/>
                  </a:solidFill>
                </a:ln>
              </p:spPr>
              <p:style>
                <a:lnRef idx="2">
                  <a:schemeClr val="accent1"/>
                </a:lnRef>
                <a:fillRef idx="0">
                  <a:schemeClr val="accent1"/>
                </a:fillRef>
                <a:effectRef idx="1">
                  <a:schemeClr val="accent1"/>
                </a:effectRef>
                <a:fontRef idx="minor">
                  <a:schemeClr val="tx1"/>
                </a:fontRef>
              </p:style>
            </p:cxnSp>
            <p:cxnSp>
              <p:nvCxnSpPr>
                <p:cNvPr id="105" name="Sirgkonnektor 104">
                  <a:extLst>
                    <a:ext uri="{FF2B5EF4-FFF2-40B4-BE49-F238E27FC236}">
                      <a16:creationId xmlns:a16="http://schemas.microsoft.com/office/drawing/2014/main" id="{E2E26AB0-E0EA-BB49-0827-F59029D3CEC3}"/>
                    </a:ext>
                  </a:extLst>
                </p:cNvPr>
                <p:cNvCxnSpPr/>
                <p:nvPr/>
              </p:nvCxnSpPr>
              <p:spPr>
                <a:xfrm flipV="1">
                  <a:off x="4021760" y="3070088"/>
                  <a:ext cx="146849" cy="105923"/>
                </a:xfrm>
                <a:prstGeom prst="line">
                  <a:avLst/>
                </a:prstGeom>
                <a:ln>
                  <a:solidFill>
                    <a:srgbClr val="0000CC"/>
                  </a:solidFill>
                </a:ln>
              </p:spPr>
              <p:style>
                <a:lnRef idx="2">
                  <a:schemeClr val="accent1"/>
                </a:lnRef>
                <a:fillRef idx="0">
                  <a:schemeClr val="accent1"/>
                </a:fillRef>
                <a:effectRef idx="1">
                  <a:schemeClr val="accent1"/>
                </a:effectRef>
                <a:fontRef idx="minor">
                  <a:schemeClr val="tx1"/>
                </a:fontRef>
              </p:style>
            </p:cxnSp>
          </p:grpSp>
        </p:grpSp>
        <p:sp>
          <p:nvSpPr>
            <p:cNvPr id="98" name="Kaar 97">
              <a:extLst>
                <a:ext uri="{FF2B5EF4-FFF2-40B4-BE49-F238E27FC236}">
                  <a16:creationId xmlns:a16="http://schemas.microsoft.com/office/drawing/2014/main" id="{C6F0F9F4-334F-45BE-F8D9-6A45758D5F9E}"/>
                </a:ext>
              </a:extLst>
            </p:cNvPr>
            <p:cNvSpPr/>
            <p:nvPr/>
          </p:nvSpPr>
          <p:spPr>
            <a:xfrm rot="18810213">
              <a:off x="2544237" y="2510957"/>
              <a:ext cx="614578" cy="671280"/>
            </a:xfrm>
            <a:prstGeom prst="arc">
              <a:avLst/>
            </a:prstGeom>
            <a:ln>
              <a:solidFill>
                <a:srgbClr val="0000CC"/>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99" name="Ovaal 98">
              <a:extLst>
                <a:ext uri="{FF2B5EF4-FFF2-40B4-BE49-F238E27FC236}">
                  <a16:creationId xmlns:a16="http://schemas.microsoft.com/office/drawing/2014/main" id="{B732A0C7-68AB-A1B9-392D-68F952506E02}"/>
                </a:ext>
              </a:extLst>
            </p:cNvPr>
            <p:cNvSpPr/>
            <p:nvPr/>
          </p:nvSpPr>
          <p:spPr>
            <a:xfrm>
              <a:off x="2651294" y="2432432"/>
              <a:ext cx="48169" cy="54365"/>
            </a:xfrm>
            <a:prstGeom prst="ellipse">
              <a:avLst/>
            </a:prstGeom>
            <a:solidFill>
              <a:srgbClr val="0000CC"/>
            </a:solidFill>
            <a:ln>
              <a:solidFill>
                <a:srgbClr val="0000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06" name="Rühm 105">
            <a:extLst>
              <a:ext uri="{FF2B5EF4-FFF2-40B4-BE49-F238E27FC236}">
                <a16:creationId xmlns:a16="http://schemas.microsoft.com/office/drawing/2014/main" id="{EF42CCFE-78A3-36E9-16A7-AAA1C5684851}"/>
              </a:ext>
            </a:extLst>
          </p:cNvPr>
          <p:cNvGrpSpPr/>
          <p:nvPr/>
        </p:nvGrpSpPr>
        <p:grpSpPr>
          <a:xfrm>
            <a:off x="4591676" y="1368758"/>
            <a:ext cx="671280" cy="1036233"/>
            <a:chOff x="2515886" y="2117653"/>
            <a:chExt cx="671280" cy="1036233"/>
          </a:xfrm>
        </p:grpSpPr>
        <p:grpSp>
          <p:nvGrpSpPr>
            <p:cNvPr id="107" name="Rühm 106">
              <a:extLst>
                <a:ext uri="{FF2B5EF4-FFF2-40B4-BE49-F238E27FC236}">
                  <a16:creationId xmlns:a16="http://schemas.microsoft.com/office/drawing/2014/main" id="{F45B7E85-202B-A7EB-AE6E-2D218F704072}"/>
                </a:ext>
              </a:extLst>
            </p:cNvPr>
            <p:cNvGrpSpPr/>
            <p:nvPr/>
          </p:nvGrpSpPr>
          <p:grpSpPr>
            <a:xfrm>
              <a:off x="2699463" y="2117653"/>
              <a:ext cx="345662" cy="401416"/>
              <a:chOff x="4425228" y="2889778"/>
              <a:chExt cx="345662" cy="401416"/>
            </a:xfrm>
          </p:grpSpPr>
          <p:sp>
            <p:nvSpPr>
              <p:cNvPr id="110" name="Ovaal 109">
                <a:extLst>
                  <a:ext uri="{FF2B5EF4-FFF2-40B4-BE49-F238E27FC236}">
                    <a16:creationId xmlns:a16="http://schemas.microsoft.com/office/drawing/2014/main" id="{B0C86E2F-F67B-2E15-CC74-8CF740E08B95}"/>
                  </a:ext>
                </a:extLst>
              </p:cNvPr>
              <p:cNvSpPr/>
              <p:nvPr/>
            </p:nvSpPr>
            <p:spPr>
              <a:xfrm>
                <a:off x="4426333" y="2954906"/>
                <a:ext cx="344557" cy="336288"/>
              </a:xfrm>
              <a:prstGeom prst="ellipse">
                <a:avLst/>
              </a:prstGeom>
              <a:noFill/>
              <a:ln>
                <a:solidFill>
                  <a:srgbClr val="0000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Ristkülik 110">
                <a:extLst>
                  <a:ext uri="{FF2B5EF4-FFF2-40B4-BE49-F238E27FC236}">
                    <a16:creationId xmlns:a16="http://schemas.microsoft.com/office/drawing/2014/main" id="{C9319607-043B-2D7D-7983-2E1B982CFFD3}"/>
                  </a:ext>
                </a:extLst>
              </p:cNvPr>
              <p:cNvSpPr/>
              <p:nvPr/>
            </p:nvSpPr>
            <p:spPr>
              <a:xfrm rot="3133345">
                <a:off x="4490454" y="2973890"/>
                <a:ext cx="354496" cy="18627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2" name="Rühm 111">
                <a:extLst>
                  <a:ext uri="{FF2B5EF4-FFF2-40B4-BE49-F238E27FC236}">
                    <a16:creationId xmlns:a16="http://schemas.microsoft.com/office/drawing/2014/main" id="{A4FA01C8-65B8-4B53-8E4D-C6D37D5C689A}"/>
                  </a:ext>
                </a:extLst>
              </p:cNvPr>
              <p:cNvGrpSpPr/>
              <p:nvPr/>
            </p:nvGrpSpPr>
            <p:grpSpPr>
              <a:xfrm>
                <a:off x="4425228" y="3053493"/>
                <a:ext cx="301921" cy="118792"/>
                <a:chOff x="3866688" y="3067025"/>
                <a:chExt cx="301921" cy="118792"/>
              </a:xfrm>
            </p:grpSpPr>
            <p:cxnSp>
              <p:nvCxnSpPr>
                <p:cNvPr id="113" name="Sirgkonnektor 112">
                  <a:extLst>
                    <a:ext uri="{FF2B5EF4-FFF2-40B4-BE49-F238E27FC236}">
                      <a16:creationId xmlns:a16="http://schemas.microsoft.com/office/drawing/2014/main" id="{71C32B47-85CE-A644-81E7-98BC485E0408}"/>
                    </a:ext>
                  </a:extLst>
                </p:cNvPr>
                <p:cNvCxnSpPr>
                  <a:cxnSpLocks/>
                </p:cNvCxnSpPr>
                <p:nvPr/>
              </p:nvCxnSpPr>
              <p:spPr>
                <a:xfrm flipV="1">
                  <a:off x="3866688" y="3075392"/>
                  <a:ext cx="152063" cy="110425"/>
                </a:xfrm>
                <a:prstGeom prst="line">
                  <a:avLst/>
                </a:prstGeom>
                <a:ln>
                  <a:solidFill>
                    <a:srgbClr val="0000CC"/>
                  </a:solidFill>
                </a:ln>
              </p:spPr>
              <p:style>
                <a:lnRef idx="2">
                  <a:schemeClr val="accent1"/>
                </a:lnRef>
                <a:fillRef idx="0">
                  <a:schemeClr val="accent1"/>
                </a:fillRef>
                <a:effectRef idx="1">
                  <a:schemeClr val="accent1"/>
                </a:effectRef>
                <a:fontRef idx="minor">
                  <a:schemeClr val="tx1"/>
                </a:fontRef>
              </p:style>
            </p:cxnSp>
            <p:cxnSp>
              <p:nvCxnSpPr>
                <p:cNvPr id="114" name="Sirgkonnektor 113">
                  <a:extLst>
                    <a:ext uri="{FF2B5EF4-FFF2-40B4-BE49-F238E27FC236}">
                      <a16:creationId xmlns:a16="http://schemas.microsoft.com/office/drawing/2014/main" id="{BEA030F2-1EEF-1437-8D13-F68689BB23F1}"/>
                    </a:ext>
                  </a:extLst>
                </p:cNvPr>
                <p:cNvCxnSpPr/>
                <p:nvPr/>
              </p:nvCxnSpPr>
              <p:spPr>
                <a:xfrm>
                  <a:off x="4018751" y="3067025"/>
                  <a:ext cx="0" cy="114290"/>
                </a:xfrm>
                <a:prstGeom prst="line">
                  <a:avLst/>
                </a:prstGeom>
                <a:ln>
                  <a:solidFill>
                    <a:srgbClr val="0000CC"/>
                  </a:solidFill>
                </a:ln>
              </p:spPr>
              <p:style>
                <a:lnRef idx="2">
                  <a:schemeClr val="accent1"/>
                </a:lnRef>
                <a:fillRef idx="0">
                  <a:schemeClr val="accent1"/>
                </a:fillRef>
                <a:effectRef idx="1">
                  <a:schemeClr val="accent1"/>
                </a:effectRef>
                <a:fontRef idx="minor">
                  <a:schemeClr val="tx1"/>
                </a:fontRef>
              </p:style>
            </p:cxnSp>
            <p:cxnSp>
              <p:nvCxnSpPr>
                <p:cNvPr id="115" name="Sirgkonnektor 114">
                  <a:extLst>
                    <a:ext uri="{FF2B5EF4-FFF2-40B4-BE49-F238E27FC236}">
                      <a16:creationId xmlns:a16="http://schemas.microsoft.com/office/drawing/2014/main" id="{454C7CE8-E6E4-9301-6158-18C5DE273919}"/>
                    </a:ext>
                  </a:extLst>
                </p:cNvPr>
                <p:cNvCxnSpPr/>
                <p:nvPr/>
              </p:nvCxnSpPr>
              <p:spPr>
                <a:xfrm flipV="1">
                  <a:off x="4021760" y="3070088"/>
                  <a:ext cx="146849" cy="105923"/>
                </a:xfrm>
                <a:prstGeom prst="line">
                  <a:avLst/>
                </a:prstGeom>
                <a:ln>
                  <a:solidFill>
                    <a:srgbClr val="0000CC"/>
                  </a:solidFill>
                </a:ln>
              </p:spPr>
              <p:style>
                <a:lnRef idx="2">
                  <a:schemeClr val="accent1"/>
                </a:lnRef>
                <a:fillRef idx="0">
                  <a:schemeClr val="accent1"/>
                </a:fillRef>
                <a:effectRef idx="1">
                  <a:schemeClr val="accent1"/>
                </a:effectRef>
                <a:fontRef idx="minor">
                  <a:schemeClr val="tx1"/>
                </a:fontRef>
              </p:style>
            </p:cxnSp>
          </p:grpSp>
        </p:grpSp>
        <p:sp>
          <p:nvSpPr>
            <p:cNvPr id="108" name="Kaar 107">
              <a:extLst>
                <a:ext uri="{FF2B5EF4-FFF2-40B4-BE49-F238E27FC236}">
                  <a16:creationId xmlns:a16="http://schemas.microsoft.com/office/drawing/2014/main" id="{89074CE2-2B04-614F-67C3-C55F3EBEB200}"/>
                </a:ext>
              </a:extLst>
            </p:cNvPr>
            <p:cNvSpPr/>
            <p:nvPr/>
          </p:nvSpPr>
          <p:spPr>
            <a:xfrm rot="18810213">
              <a:off x="2544237" y="2510957"/>
              <a:ext cx="614578" cy="671280"/>
            </a:xfrm>
            <a:prstGeom prst="arc">
              <a:avLst/>
            </a:prstGeom>
            <a:ln>
              <a:solidFill>
                <a:srgbClr val="0000CC"/>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09" name="Ovaal 108">
              <a:extLst>
                <a:ext uri="{FF2B5EF4-FFF2-40B4-BE49-F238E27FC236}">
                  <a16:creationId xmlns:a16="http://schemas.microsoft.com/office/drawing/2014/main" id="{16577BF1-EC3A-AAB1-338C-5931C58D092E}"/>
                </a:ext>
              </a:extLst>
            </p:cNvPr>
            <p:cNvSpPr/>
            <p:nvPr/>
          </p:nvSpPr>
          <p:spPr>
            <a:xfrm>
              <a:off x="2651294" y="2432432"/>
              <a:ext cx="48169" cy="54365"/>
            </a:xfrm>
            <a:prstGeom prst="ellipse">
              <a:avLst/>
            </a:prstGeom>
            <a:solidFill>
              <a:srgbClr val="0000CC"/>
            </a:solidFill>
            <a:ln>
              <a:solidFill>
                <a:srgbClr val="0000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16" name="Rühm 115">
            <a:extLst>
              <a:ext uri="{FF2B5EF4-FFF2-40B4-BE49-F238E27FC236}">
                <a16:creationId xmlns:a16="http://schemas.microsoft.com/office/drawing/2014/main" id="{CC022097-45EB-E4A8-FDE6-B2802A5B6D4C}"/>
              </a:ext>
            </a:extLst>
          </p:cNvPr>
          <p:cNvGrpSpPr/>
          <p:nvPr/>
        </p:nvGrpSpPr>
        <p:grpSpPr>
          <a:xfrm>
            <a:off x="4946323" y="3688448"/>
            <a:ext cx="502486" cy="560608"/>
            <a:chOff x="3244773" y="2902679"/>
            <a:chExt cx="502486" cy="560608"/>
          </a:xfrm>
        </p:grpSpPr>
        <p:grpSp>
          <p:nvGrpSpPr>
            <p:cNvPr id="117" name="Rühm 116">
              <a:extLst>
                <a:ext uri="{FF2B5EF4-FFF2-40B4-BE49-F238E27FC236}">
                  <a16:creationId xmlns:a16="http://schemas.microsoft.com/office/drawing/2014/main" id="{C4AA6858-8BE0-9B72-B1AB-517B5EC5AFD1}"/>
                </a:ext>
              </a:extLst>
            </p:cNvPr>
            <p:cNvGrpSpPr/>
            <p:nvPr/>
          </p:nvGrpSpPr>
          <p:grpSpPr>
            <a:xfrm>
              <a:off x="3401597" y="2902679"/>
              <a:ext cx="345662" cy="401416"/>
              <a:chOff x="4425228" y="2889778"/>
              <a:chExt cx="345662" cy="401416"/>
            </a:xfrm>
          </p:grpSpPr>
          <p:sp>
            <p:nvSpPr>
              <p:cNvPr id="119" name="Ovaal 118">
                <a:extLst>
                  <a:ext uri="{FF2B5EF4-FFF2-40B4-BE49-F238E27FC236}">
                    <a16:creationId xmlns:a16="http://schemas.microsoft.com/office/drawing/2014/main" id="{969F3956-8883-0C32-01E2-8353957F4552}"/>
                  </a:ext>
                </a:extLst>
              </p:cNvPr>
              <p:cNvSpPr/>
              <p:nvPr/>
            </p:nvSpPr>
            <p:spPr>
              <a:xfrm>
                <a:off x="4426333" y="2954906"/>
                <a:ext cx="344557" cy="336288"/>
              </a:xfrm>
              <a:prstGeom prst="ellipse">
                <a:avLst/>
              </a:prstGeom>
              <a:noFill/>
              <a:ln>
                <a:solidFill>
                  <a:srgbClr val="0000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Ristkülik 119">
                <a:extLst>
                  <a:ext uri="{FF2B5EF4-FFF2-40B4-BE49-F238E27FC236}">
                    <a16:creationId xmlns:a16="http://schemas.microsoft.com/office/drawing/2014/main" id="{6BED9709-CBF9-70FE-A54A-55E3EFEE5591}"/>
                  </a:ext>
                </a:extLst>
              </p:cNvPr>
              <p:cNvSpPr/>
              <p:nvPr/>
            </p:nvSpPr>
            <p:spPr>
              <a:xfrm rot="3133345">
                <a:off x="4490454" y="2973890"/>
                <a:ext cx="354496" cy="18627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21" name="Rühm 120">
                <a:extLst>
                  <a:ext uri="{FF2B5EF4-FFF2-40B4-BE49-F238E27FC236}">
                    <a16:creationId xmlns:a16="http://schemas.microsoft.com/office/drawing/2014/main" id="{0845EFDB-843C-10AA-53EB-DAB9A8D9BC32}"/>
                  </a:ext>
                </a:extLst>
              </p:cNvPr>
              <p:cNvGrpSpPr/>
              <p:nvPr/>
            </p:nvGrpSpPr>
            <p:grpSpPr>
              <a:xfrm>
                <a:off x="4425228" y="3053493"/>
                <a:ext cx="301921" cy="118792"/>
                <a:chOff x="3866688" y="3067025"/>
                <a:chExt cx="301921" cy="118792"/>
              </a:xfrm>
            </p:grpSpPr>
            <p:cxnSp>
              <p:nvCxnSpPr>
                <p:cNvPr id="122" name="Sirgkonnektor 121">
                  <a:extLst>
                    <a:ext uri="{FF2B5EF4-FFF2-40B4-BE49-F238E27FC236}">
                      <a16:creationId xmlns:a16="http://schemas.microsoft.com/office/drawing/2014/main" id="{BBE6F44A-2FB1-8DF0-ADF5-E3AFA6E4FC28}"/>
                    </a:ext>
                  </a:extLst>
                </p:cNvPr>
                <p:cNvCxnSpPr>
                  <a:cxnSpLocks/>
                </p:cNvCxnSpPr>
                <p:nvPr/>
              </p:nvCxnSpPr>
              <p:spPr>
                <a:xfrm flipV="1">
                  <a:off x="3866688" y="3075392"/>
                  <a:ext cx="152063" cy="110425"/>
                </a:xfrm>
                <a:prstGeom prst="line">
                  <a:avLst/>
                </a:prstGeom>
                <a:ln>
                  <a:solidFill>
                    <a:srgbClr val="0000CC"/>
                  </a:solidFill>
                </a:ln>
              </p:spPr>
              <p:style>
                <a:lnRef idx="2">
                  <a:schemeClr val="accent1"/>
                </a:lnRef>
                <a:fillRef idx="0">
                  <a:schemeClr val="accent1"/>
                </a:fillRef>
                <a:effectRef idx="1">
                  <a:schemeClr val="accent1"/>
                </a:effectRef>
                <a:fontRef idx="minor">
                  <a:schemeClr val="tx1"/>
                </a:fontRef>
              </p:style>
            </p:cxnSp>
            <p:cxnSp>
              <p:nvCxnSpPr>
                <p:cNvPr id="123" name="Sirgkonnektor 122">
                  <a:extLst>
                    <a:ext uri="{FF2B5EF4-FFF2-40B4-BE49-F238E27FC236}">
                      <a16:creationId xmlns:a16="http://schemas.microsoft.com/office/drawing/2014/main" id="{8242B40D-EC5D-8E0C-AAFE-B7C55DFE73E7}"/>
                    </a:ext>
                  </a:extLst>
                </p:cNvPr>
                <p:cNvCxnSpPr/>
                <p:nvPr/>
              </p:nvCxnSpPr>
              <p:spPr>
                <a:xfrm>
                  <a:off x="4018751" y="3067025"/>
                  <a:ext cx="0" cy="114290"/>
                </a:xfrm>
                <a:prstGeom prst="line">
                  <a:avLst/>
                </a:prstGeom>
                <a:ln>
                  <a:solidFill>
                    <a:srgbClr val="0000CC"/>
                  </a:solidFill>
                </a:ln>
              </p:spPr>
              <p:style>
                <a:lnRef idx="2">
                  <a:schemeClr val="accent1"/>
                </a:lnRef>
                <a:fillRef idx="0">
                  <a:schemeClr val="accent1"/>
                </a:fillRef>
                <a:effectRef idx="1">
                  <a:schemeClr val="accent1"/>
                </a:effectRef>
                <a:fontRef idx="minor">
                  <a:schemeClr val="tx1"/>
                </a:fontRef>
              </p:style>
            </p:cxnSp>
            <p:cxnSp>
              <p:nvCxnSpPr>
                <p:cNvPr id="124" name="Sirgkonnektor 123">
                  <a:extLst>
                    <a:ext uri="{FF2B5EF4-FFF2-40B4-BE49-F238E27FC236}">
                      <a16:creationId xmlns:a16="http://schemas.microsoft.com/office/drawing/2014/main" id="{24350F8A-F5B4-8A69-FE07-B4E9981A0B12}"/>
                    </a:ext>
                  </a:extLst>
                </p:cNvPr>
                <p:cNvCxnSpPr/>
                <p:nvPr/>
              </p:nvCxnSpPr>
              <p:spPr>
                <a:xfrm flipV="1">
                  <a:off x="4021760" y="3070088"/>
                  <a:ext cx="146849" cy="105923"/>
                </a:xfrm>
                <a:prstGeom prst="line">
                  <a:avLst/>
                </a:prstGeom>
                <a:ln>
                  <a:solidFill>
                    <a:srgbClr val="0000CC"/>
                  </a:solidFill>
                </a:ln>
              </p:spPr>
              <p:style>
                <a:lnRef idx="2">
                  <a:schemeClr val="accent1"/>
                </a:lnRef>
                <a:fillRef idx="0">
                  <a:schemeClr val="accent1"/>
                </a:fillRef>
                <a:effectRef idx="1">
                  <a:schemeClr val="accent1"/>
                </a:effectRef>
                <a:fontRef idx="minor">
                  <a:schemeClr val="tx1"/>
                </a:fontRef>
              </p:style>
            </p:cxnSp>
          </p:grpSp>
        </p:grpSp>
        <p:sp>
          <p:nvSpPr>
            <p:cNvPr id="118" name="TextBox 117">
              <a:extLst>
                <a:ext uri="{FF2B5EF4-FFF2-40B4-BE49-F238E27FC236}">
                  <a16:creationId xmlns:a16="http://schemas.microsoft.com/office/drawing/2014/main" id="{1789BF7D-1340-BF01-434B-26B256A3FB4D}"/>
                </a:ext>
              </a:extLst>
            </p:cNvPr>
            <p:cNvSpPr txBox="1"/>
            <p:nvPr/>
          </p:nvSpPr>
          <p:spPr>
            <a:xfrm>
              <a:off x="3244773" y="3155510"/>
              <a:ext cx="290464" cy="307777"/>
            </a:xfrm>
            <a:prstGeom prst="rect">
              <a:avLst/>
            </a:prstGeom>
            <a:noFill/>
          </p:spPr>
          <p:txBody>
            <a:bodyPr wrap="none" rtlCol="0">
              <a:spAutoFit/>
            </a:bodyPr>
            <a:lstStyle/>
            <a:p>
              <a:r>
                <a:rPr lang="en-GB" sz="1400" dirty="0">
                  <a:solidFill>
                    <a:srgbClr val="0000CC"/>
                  </a:solidFill>
                </a:rPr>
                <a:t>A</a:t>
              </a:r>
            </a:p>
          </p:txBody>
        </p:sp>
      </p:grpSp>
      <p:grpSp>
        <p:nvGrpSpPr>
          <p:cNvPr id="125" name="Rühm 124">
            <a:extLst>
              <a:ext uri="{FF2B5EF4-FFF2-40B4-BE49-F238E27FC236}">
                <a16:creationId xmlns:a16="http://schemas.microsoft.com/office/drawing/2014/main" id="{D6C998A5-9CAE-5ED6-EBFF-6B9D1DCFD068}"/>
              </a:ext>
            </a:extLst>
          </p:cNvPr>
          <p:cNvGrpSpPr/>
          <p:nvPr/>
        </p:nvGrpSpPr>
        <p:grpSpPr>
          <a:xfrm>
            <a:off x="5731143" y="2952866"/>
            <a:ext cx="502486" cy="560608"/>
            <a:chOff x="3244773" y="2902679"/>
            <a:chExt cx="502486" cy="560608"/>
          </a:xfrm>
        </p:grpSpPr>
        <p:grpSp>
          <p:nvGrpSpPr>
            <p:cNvPr id="126" name="Rühm 125">
              <a:extLst>
                <a:ext uri="{FF2B5EF4-FFF2-40B4-BE49-F238E27FC236}">
                  <a16:creationId xmlns:a16="http://schemas.microsoft.com/office/drawing/2014/main" id="{0D3665DA-68E8-0438-363D-4AC6CE427363}"/>
                </a:ext>
              </a:extLst>
            </p:cNvPr>
            <p:cNvGrpSpPr/>
            <p:nvPr/>
          </p:nvGrpSpPr>
          <p:grpSpPr>
            <a:xfrm>
              <a:off x="3401597" y="2902679"/>
              <a:ext cx="345662" cy="401416"/>
              <a:chOff x="4425228" y="2889778"/>
              <a:chExt cx="345662" cy="401416"/>
            </a:xfrm>
          </p:grpSpPr>
          <p:sp>
            <p:nvSpPr>
              <p:cNvPr id="128" name="Ovaal 127">
                <a:extLst>
                  <a:ext uri="{FF2B5EF4-FFF2-40B4-BE49-F238E27FC236}">
                    <a16:creationId xmlns:a16="http://schemas.microsoft.com/office/drawing/2014/main" id="{59908DBF-6665-35BC-2E8B-9483A7FA727B}"/>
                  </a:ext>
                </a:extLst>
              </p:cNvPr>
              <p:cNvSpPr/>
              <p:nvPr/>
            </p:nvSpPr>
            <p:spPr>
              <a:xfrm>
                <a:off x="4426333" y="2954906"/>
                <a:ext cx="344557" cy="336288"/>
              </a:xfrm>
              <a:prstGeom prst="ellipse">
                <a:avLst/>
              </a:prstGeom>
              <a:noFill/>
              <a:ln>
                <a:solidFill>
                  <a:srgbClr val="0000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9" name="Ristkülik 128">
                <a:extLst>
                  <a:ext uri="{FF2B5EF4-FFF2-40B4-BE49-F238E27FC236}">
                    <a16:creationId xmlns:a16="http://schemas.microsoft.com/office/drawing/2014/main" id="{CE2522A5-047F-B3AF-753D-CB6EB2BFD577}"/>
                  </a:ext>
                </a:extLst>
              </p:cNvPr>
              <p:cNvSpPr/>
              <p:nvPr/>
            </p:nvSpPr>
            <p:spPr>
              <a:xfrm rot="3133345">
                <a:off x="4490454" y="2973890"/>
                <a:ext cx="354496" cy="18627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0" name="Rühm 129">
                <a:extLst>
                  <a:ext uri="{FF2B5EF4-FFF2-40B4-BE49-F238E27FC236}">
                    <a16:creationId xmlns:a16="http://schemas.microsoft.com/office/drawing/2014/main" id="{F7058533-D2FB-38EF-6616-E31C33D3E0A2}"/>
                  </a:ext>
                </a:extLst>
              </p:cNvPr>
              <p:cNvGrpSpPr/>
              <p:nvPr/>
            </p:nvGrpSpPr>
            <p:grpSpPr>
              <a:xfrm>
                <a:off x="4425228" y="3053493"/>
                <a:ext cx="301921" cy="118792"/>
                <a:chOff x="3866688" y="3067025"/>
                <a:chExt cx="301921" cy="118792"/>
              </a:xfrm>
            </p:grpSpPr>
            <p:cxnSp>
              <p:nvCxnSpPr>
                <p:cNvPr id="131" name="Sirgkonnektor 130">
                  <a:extLst>
                    <a:ext uri="{FF2B5EF4-FFF2-40B4-BE49-F238E27FC236}">
                      <a16:creationId xmlns:a16="http://schemas.microsoft.com/office/drawing/2014/main" id="{B27F801F-A08D-6FAE-0367-31998CB7C536}"/>
                    </a:ext>
                  </a:extLst>
                </p:cNvPr>
                <p:cNvCxnSpPr>
                  <a:cxnSpLocks/>
                </p:cNvCxnSpPr>
                <p:nvPr/>
              </p:nvCxnSpPr>
              <p:spPr>
                <a:xfrm flipV="1">
                  <a:off x="3866688" y="3075392"/>
                  <a:ext cx="152063" cy="110425"/>
                </a:xfrm>
                <a:prstGeom prst="line">
                  <a:avLst/>
                </a:prstGeom>
                <a:ln>
                  <a:solidFill>
                    <a:srgbClr val="0000CC"/>
                  </a:solidFill>
                </a:ln>
              </p:spPr>
              <p:style>
                <a:lnRef idx="2">
                  <a:schemeClr val="accent1"/>
                </a:lnRef>
                <a:fillRef idx="0">
                  <a:schemeClr val="accent1"/>
                </a:fillRef>
                <a:effectRef idx="1">
                  <a:schemeClr val="accent1"/>
                </a:effectRef>
                <a:fontRef idx="minor">
                  <a:schemeClr val="tx1"/>
                </a:fontRef>
              </p:style>
            </p:cxnSp>
            <p:cxnSp>
              <p:nvCxnSpPr>
                <p:cNvPr id="132" name="Sirgkonnektor 131">
                  <a:extLst>
                    <a:ext uri="{FF2B5EF4-FFF2-40B4-BE49-F238E27FC236}">
                      <a16:creationId xmlns:a16="http://schemas.microsoft.com/office/drawing/2014/main" id="{0392AEAD-72E8-9C5F-2816-13269F91650F}"/>
                    </a:ext>
                  </a:extLst>
                </p:cNvPr>
                <p:cNvCxnSpPr/>
                <p:nvPr/>
              </p:nvCxnSpPr>
              <p:spPr>
                <a:xfrm>
                  <a:off x="4018751" y="3067025"/>
                  <a:ext cx="0" cy="114290"/>
                </a:xfrm>
                <a:prstGeom prst="line">
                  <a:avLst/>
                </a:prstGeom>
                <a:ln>
                  <a:solidFill>
                    <a:srgbClr val="0000CC"/>
                  </a:solidFill>
                </a:ln>
              </p:spPr>
              <p:style>
                <a:lnRef idx="2">
                  <a:schemeClr val="accent1"/>
                </a:lnRef>
                <a:fillRef idx="0">
                  <a:schemeClr val="accent1"/>
                </a:fillRef>
                <a:effectRef idx="1">
                  <a:schemeClr val="accent1"/>
                </a:effectRef>
                <a:fontRef idx="minor">
                  <a:schemeClr val="tx1"/>
                </a:fontRef>
              </p:style>
            </p:cxnSp>
            <p:cxnSp>
              <p:nvCxnSpPr>
                <p:cNvPr id="133" name="Sirgkonnektor 132">
                  <a:extLst>
                    <a:ext uri="{FF2B5EF4-FFF2-40B4-BE49-F238E27FC236}">
                      <a16:creationId xmlns:a16="http://schemas.microsoft.com/office/drawing/2014/main" id="{C7304C25-DC6C-9082-9D21-9E83D729D8B7}"/>
                    </a:ext>
                  </a:extLst>
                </p:cNvPr>
                <p:cNvCxnSpPr/>
                <p:nvPr/>
              </p:nvCxnSpPr>
              <p:spPr>
                <a:xfrm flipV="1">
                  <a:off x="4021760" y="3070088"/>
                  <a:ext cx="146849" cy="105923"/>
                </a:xfrm>
                <a:prstGeom prst="line">
                  <a:avLst/>
                </a:prstGeom>
                <a:ln>
                  <a:solidFill>
                    <a:srgbClr val="0000CC"/>
                  </a:solidFill>
                </a:ln>
              </p:spPr>
              <p:style>
                <a:lnRef idx="2">
                  <a:schemeClr val="accent1"/>
                </a:lnRef>
                <a:fillRef idx="0">
                  <a:schemeClr val="accent1"/>
                </a:fillRef>
                <a:effectRef idx="1">
                  <a:schemeClr val="accent1"/>
                </a:effectRef>
                <a:fontRef idx="minor">
                  <a:schemeClr val="tx1"/>
                </a:fontRef>
              </p:style>
            </p:cxnSp>
          </p:grpSp>
        </p:grpSp>
        <p:sp>
          <p:nvSpPr>
            <p:cNvPr id="127" name="TextBox 126">
              <a:extLst>
                <a:ext uri="{FF2B5EF4-FFF2-40B4-BE49-F238E27FC236}">
                  <a16:creationId xmlns:a16="http://schemas.microsoft.com/office/drawing/2014/main" id="{ED15E8FD-5A99-B4C6-8B6E-821CEA421561}"/>
                </a:ext>
              </a:extLst>
            </p:cNvPr>
            <p:cNvSpPr txBox="1"/>
            <p:nvPr/>
          </p:nvSpPr>
          <p:spPr>
            <a:xfrm>
              <a:off x="3244773" y="3155510"/>
              <a:ext cx="290464" cy="307777"/>
            </a:xfrm>
            <a:prstGeom prst="rect">
              <a:avLst/>
            </a:prstGeom>
            <a:noFill/>
          </p:spPr>
          <p:txBody>
            <a:bodyPr wrap="none" rtlCol="0">
              <a:spAutoFit/>
            </a:bodyPr>
            <a:lstStyle/>
            <a:p>
              <a:r>
                <a:rPr lang="en-GB" sz="1400" dirty="0">
                  <a:solidFill>
                    <a:srgbClr val="0000CC"/>
                  </a:solidFill>
                </a:rPr>
                <a:t>A</a:t>
              </a:r>
            </a:p>
          </p:txBody>
        </p:sp>
      </p:grpSp>
      <p:grpSp>
        <p:nvGrpSpPr>
          <p:cNvPr id="134" name="Rühm 133">
            <a:extLst>
              <a:ext uri="{FF2B5EF4-FFF2-40B4-BE49-F238E27FC236}">
                <a16:creationId xmlns:a16="http://schemas.microsoft.com/office/drawing/2014/main" id="{5A1FA5B1-3D17-0C35-9EB0-35440BAE9B70}"/>
              </a:ext>
            </a:extLst>
          </p:cNvPr>
          <p:cNvGrpSpPr/>
          <p:nvPr/>
        </p:nvGrpSpPr>
        <p:grpSpPr>
          <a:xfrm>
            <a:off x="4821003" y="4717830"/>
            <a:ext cx="502486" cy="560608"/>
            <a:chOff x="3244773" y="2902679"/>
            <a:chExt cx="502486" cy="560608"/>
          </a:xfrm>
        </p:grpSpPr>
        <p:grpSp>
          <p:nvGrpSpPr>
            <p:cNvPr id="135" name="Rühm 134">
              <a:extLst>
                <a:ext uri="{FF2B5EF4-FFF2-40B4-BE49-F238E27FC236}">
                  <a16:creationId xmlns:a16="http://schemas.microsoft.com/office/drawing/2014/main" id="{E523681A-3112-9476-4AA9-8C47676BA60C}"/>
                </a:ext>
              </a:extLst>
            </p:cNvPr>
            <p:cNvGrpSpPr/>
            <p:nvPr/>
          </p:nvGrpSpPr>
          <p:grpSpPr>
            <a:xfrm>
              <a:off x="3401597" y="2902679"/>
              <a:ext cx="345662" cy="401416"/>
              <a:chOff x="4425228" y="2889778"/>
              <a:chExt cx="345662" cy="401416"/>
            </a:xfrm>
          </p:grpSpPr>
          <p:sp>
            <p:nvSpPr>
              <p:cNvPr id="137" name="Ovaal 136">
                <a:extLst>
                  <a:ext uri="{FF2B5EF4-FFF2-40B4-BE49-F238E27FC236}">
                    <a16:creationId xmlns:a16="http://schemas.microsoft.com/office/drawing/2014/main" id="{7CF86AAA-BAF3-EA50-ADFD-F06E71116DA7}"/>
                  </a:ext>
                </a:extLst>
              </p:cNvPr>
              <p:cNvSpPr/>
              <p:nvPr/>
            </p:nvSpPr>
            <p:spPr>
              <a:xfrm>
                <a:off x="4426333" y="2954906"/>
                <a:ext cx="344557" cy="336288"/>
              </a:xfrm>
              <a:prstGeom prst="ellipse">
                <a:avLst/>
              </a:prstGeom>
              <a:noFill/>
              <a:ln>
                <a:solidFill>
                  <a:srgbClr val="0000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8" name="Ristkülik 137">
                <a:extLst>
                  <a:ext uri="{FF2B5EF4-FFF2-40B4-BE49-F238E27FC236}">
                    <a16:creationId xmlns:a16="http://schemas.microsoft.com/office/drawing/2014/main" id="{B6F90493-A341-6B2B-F75D-D39EB4AC089D}"/>
                  </a:ext>
                </a:extLst>
              </p:cNvPr>
              <p:cNvSpPr/>
              <p:nvPr/>
            </p:nvSpPr>
            <p:spPr>
              <a:xfrm rot="3133345">
                <a:off x="4490454" y="2973890"/>
                <a:ext cx="354496" cy="18627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9" name="Rühm 138">
                <a:extLst>
                  <a:ext uri="{FF2B5EF4-FFF2-40B4-BE49-F238E27FC236}">
                    <a16:creationId xmlns:a16="http://schemas.microsoft.com/office/drawing/2014/main" id="{A7A8DD0D-C4FD-6837-1A3F-C5A9B9F4EDE6}"/>
                  </a:ext>
                </a:extLst>
              </p:cNvPr>
              <p:cNvGrpSpPr/>
              <p:nvPr/>
            </p:nvGrpSpPr>
            <p:grpSpPr>
              <a:xfrm>
                <a:off x="4425228" y="3053493"/>
                <a:ext cx="301921" cy="118792"/>
                <a:chOff x="3866688" y="3067025"/>
                <a:chExt cx="301921" cy="118792"/>
              </a:xfrm>
            </p:grpSpPr>
            <p:cxnSp>
              <p:nvCxnSpPr>
                <p:cNvPr id="140" name="Sirgkonnektor 139">
                  <a:extLst>
                    <a:ext uri="{FF2B5EF4-FFF2-40B4-BE49-F238E27FC236}">
                      <a16:creationId xmlns:a16="http://schemas.microsoft.com/office/drawing/2014/main" id="{956D9CEC-EE82-7F75-C0E2-89713F2644C3}"/>
                    </a:ext>
                  </a:extLst>
                </p:cNvPr>
                <p:cNvCxnSpPr>
                  <a:cxnSpLocks/>
                </p:cNvCxnSpPr>
                <p:nvPr/>
              </p:nvCxnSpPr>
              <p:spPr>
                <a:xfrm flipV="1">
                  <a:off x="3866688" y="3075392"/>
                  <a:ext cx="152063" cy="110425"/>
                </a:xfrm>
                <a:prstGeom prst="line">
                  <a:avLst/>
                </a:prstGeom>
                <a:ln>
                  <a:solidFill>
                    <a:srgbClr val="0000CC"/>
                  </a:solidFill>
                </a:ln>
              </p:spPr>
              <p:style>
                <a:lnRef idx="2">
                  <a:schemeClr val="accent1"/>
                </a:lnRef>
                <a:fillRef idx="0">
                  <a:schemeClr val="accent1"/>
                </a:fillRef>
                <a:effectRef idx="1">
                  <a:schemeClr val="accent1"/>
                </a:effectRef>
                <a:fontRef idx="minor">
                  <a:schemeClr val="tx1"/>
                </a:fontRef>
              </p:style>
            </p:cxnSp>
            <p:cxnSp>
              <p:nvCxnSpPr>
                <p:cNvPr id="141" name="Sirgkonnektor 140">
                  <a:extLst>
                    <a:ext uri="{FF2B5EF4-FFF2-40B4-BE49-F238E27FC236}">
                      <a16:creationId xmlns:a16="http://schemas.microsoft.com/office/drawing/2014/main" id="{B7B6C167-2DA1-4A3F-3C4C-6782703EB932}"/>
                    </a:ext>
                  </a:extLst>
                </p:cNvPr>
                <p:cNvCxnSpPr/>
                <p:nvPr/>
              </p:nvCxnSpPr>
              <p:spPr>
                <a:xfrm>
                  <a:off x="4018751" y="3067025"/>
                  <a:ext cx="0" cy="114290"/>
                </a:xfrm>
                <a:prstGeom prst="line">
                  <a:avLst/>
                </a:prstGeom>
                <a:ln>
                  <a:solidFill>
                    <a:srgbClr val="0000CC"/>
                  </a:solidFill>
                </a:ln>
              </p:spPr>
              <p:style>
                <a:lnRef idx="2">
                  <a:schemeClr val="accent1"/>
                </a:lnRef>
                <a:fillRef idx="0">
                  <a:schemeClr val="accent1"/>
                </a:fillRef>
                <a:effectRef idx="1">
                  <a:schemeClr val="accent1"/>
                </a:effectRef>
                <a:fontRef idx="minor">
                  <a:schemeClr val="tx1"/>
                </a:fontRef>
              </p:style>
            </p:cxnSp>
            <p:cxnSp>
              <p:nvCxnSpPr>
                <p:cNvPr id="142" name="Sirgkonnektor 141">
                  <a:extLst>
                    <a:ext uri="{FF2B5EF4-FFF2-40B4-BE49-F238E27FC236}">
                      <a16:creationId xmlns:a16="http://schemas.microsoft.com/office/drawing/2014/main" id="{F546C2BB-6459-0A96-AD69-7157C0B97464}"/>
                    </a:ext>
                  </a:extLst>
                </p:cNvPr>
                <p:cNvCxnSpPr/>
                <p:nvPr/>
              </p:nvCxnSpPr>
              <p:spPr>
                <a:xfrm flipV="1">
                  <a:off x="4021760" y="3070088"/>
                  <a:ext cx="146849" cy="105923"/>
                </a:xfrm>
                <a:prstGeom prst="line">
                  <a:avLst/>
                </a:prstGeom>
                <a:ln>
                  <a:solidFill>
                    <a:srgbClr val="0000CC"/>
                  </a:solidFill>
                </a:ln>
              </p:spPr>
              <p:style>
                <a:lnRef idx="2">
                  <a:schemeClr val="accent1"/>
                </a:lnRef>
                <a:fillRef idx="0">
                  <a:schemeClr val="accent1"/>
                </a:fillRef>
                <a:effectRef idx="1">
                  <a:schemeClr val="accent1"/>
                </a:effectRef>
                <a:fontRef idx="minor">
                  <a:schemeClr val="tx1"/>
                </a:fontRef>
              </p:style>
            </p:cxnSp>
          </p:grpSp>
        </p:grpSp>
        <p:sp>
          <p:nvSpPr>
            <p:cNvPr id="136" name="TextBox 135">
              <a:extLst>
                <a:ext uri="{FF2B5EF4-FFF2-40B4-BE49-F238E27FC236}">
                  <a16:creationId xmlns:a16="http://schemas.microsoft.com/office/drawing/2014/main" id="{14BE2FBD-C547-F280-56AC-1D79DCEDDDD8}"/>
                </a:ext>
              </a:extLst>
            </p:cNvPr>
            <p:cNvSpPr txBox="1"/>
            <p:nvPr/>
          </p:nvSpPr>
          <p:spPr>
            <a:xfrm>
              <a:off x="3244773" y="3155510"/>
              <a:ext cx="290464" cy="307777"/>
            </a:xfrm>
            <a:prstGeom prst="rect">
              <a:avLst/>
            </a:prstGeom>
            <a:noFill/>
          </p:spPr>
          <p:txBody>
            <a:bodyPr wrap="none" rtlCol="0">
              <a:spAutoFit/>
            </a:bodyPr>
            <a:lstStyle/>
            <a:p>
              <a:r>
                <a:rPr lang="en-GB" sz="1400" dirty="0">
                  <a:solidFill>
                    <a:srgbClr val="0000CC"/>
                  </a:solidFill>
                </a:rPr>
                <a:t>A</a:t>
              </a:r>
            </a:p>
          </p:txBody>
        </p:sp>
      </p:grpSp>
      <p:grpSp>
        <p:nvGrpSpPr>
          <p:cNvPr id="143" name="Rühm 142">
            <a:extLst>
              <a:ext uri="{FF2B5EF4-FFF2-40B4-BE49-F238E27FC236}">
                <a16:creationId xmlns:a16="http://schemas.microsoft.com/office/drawing/2014/main" id="{5F843526-3DE4-7422-E4F7-D6DA501DF684}"/>
              </a:ext>
            </a:extLst>
          </p:cNvPr>
          <p:cNvGrpSpPr/>
          <p:nvPr/>
        </p:nvGrpSpPr>
        <p:grpSpPr>
          <a:xfrm>
            <a:off x="4806892" y="398636"/>
            <a:ext cx="502486" cy="560608"/>
            <a:chOff x="3244773" y="2902679"/>
            <a:chExt cx="502486" cy="560608"/>
          </a:xfrm>
        </p:grpSpPr>
        <p:grpSp>
          <p:nvGrpSpPr>
            <p:cNvPr id="144" name="Rühm 143">
              <a:extLst>
                <a:ext uri="{FF2B5EF4-FFF2-40B4-BE49-F238E27FC236}">
                  <a16:creationId xmlns:a16="http://schemas.microsoft.com/office/drawing/2014/main" id="{7C98B86E-4976-A06A-FC65-091DD49A7E4E}"/>
                </a:ext>
              </a:extLst>
            </p:cNvPr>
            <p:cNvGrpSpPr/>
            <p:nvPr/>
          </p:nvGrpSpPr>
          <p:grpSpPr>
            <a:xfrm>
              <a:off x="3401597" y="2902679"/>
              <a:ext cx="345662" cy="401416"/>
              <a:chOff x="4425228" y="2889778"/>
              <a:chExt cx="345662" cy="401416"/>
            </a:xfrm>
          </p:grpSpPr>
          <p:sp>
            <p:nvSpPr>
              <p:cNvPr id="146" name="Ovaal 145">
                <a:extLst>
                  <a:ext uri="{FF2B5EF4-FFF2-40B4-BE49-F238E27FC236}">
                    <a16:creationId xmlns:a16="http://schemas.microsoft.com/office/drawing/2014/main" id="{A5C59EC6-1A51-D15C-1A62-9BD7E30B97D4}"/>
                  </a:ext>
                </a:extLst>
              </p:cNvPr>
              <p:cNvSpPr/>
              <p:nvPr/>
            </p:nvSpPr>
            <p:spPr>
              <a:xfrm>
                <a:off x="4426333" y="2954906"/>
                <a:ext cx="344557" cy="336288"/>
              </a:xfrm>
              <a:prstGeom prst="ellipse">
                <a:avLst/>
              </a:prstGeom>
              <a:noFill/>
              <a:ln>
                <a:solidFill>
                  <a:srgbClr val="0000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7" name="Ristkülik 146">
                <a:extLst>
                  <a:ext uri="{FF2B5EF4-FFF2-40B4-BE49-F238E27FC236}">
                    <a16:creationId xmlns:a16="http://schemas.microsoft.com/office/drawing/2014/main" id="{58B30B14-5FD1-D092-D266-1707DD5B3A3D}"/>
                  </a:ext>
                </a:extLst>
              </p:cNvPr>
              <p:cNvSpPr/>
              <p:nvPr/>
            </p:nvSpPr>
            <p:spPr>
              <a:xfrm rot="3133345">
                <a:off x="4490454" y="2973890"/>
                <a:ext cx="354496" cy="18627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8" name="Rühm 147">
                <a:extLst>
                  <a:ext uri="{FF2B5EF4-FFF2-40B4-BE49-F238E27FC236}">
                    <a16:creationId xmlns:a16="http://schemas.microsoft.com/office/drawing/2014/main" id="{4CF53730-F83F-8F27-65E8-9DFBDA9FB034}"/>
                  </a:ext>
                </a:extLst>
              </p:cNvPr>
              <p:cNvGrpSpPr/>
              <p:nvPr/>
            </p:nvGrpSpPr>
            <p:grpSpPr>
              <a:xfrm>
                <a:off x="4425228" y="3053493"/>
                <a:ext cx="301921" cy="118792"/>
                <a:chOff x="3866688" y="3067025"/>
                <a:chExt cx="301921" cy="118792"/>
              </a:xfrm>
            </p:grpSpPr>
            <p:cxnSp>
              <p:nvCxnSpPr>
                <p:cNvPr id="149" name="Sirgkonnektor 148">
                  <a:extLst>
                    <a:ext uri="{FF2B5EF4-FFF2-40B4-BE49-F238E27FC236}">
                      <a16:creationId xmlns:a16="http://schemas.microsoft.com/office/drawing/2014/main" id="{66059963-E58C-AC91-DD47-8C9DB1AF929E}"/>
                    </a:ext>
                  </a:extLst>
                </p:cNvPr>
                <p:cNvCxnSpPr>
                  <a:cxnSpLocks/>
                </p:cNvCxnSpPr>
                <p:nvPr/>
              </p:nvCxnSpPr>
              <p:spPr>
                <a:xfrm flipV="1">
                  <a:off x="3866688" y="3075392"/>
                  <a:ext cx="152063" cy="110425"/>
                </a:xfrm>
                <a:prstGeom prst="line">
                  <a:avLst/>
                </a:prstGeom>
                <a:ln>
                  <a:solidFill>
                    <a:srgbClr val="0000CC"/>
                  </a:solidFill>
                </a:ln>
              </p:spPr>
              <p:style>
                <a:lnRef idx="2">
                  <a:schemeClr val="accent1"/>
                </a:lnRef>
                <a:fillRef idx="0">
                  <a:schemeClr val="accent1"/>
                </a:fillRef>
                <a:effectRef idx="1">
                  <a:schemeClr val="accent1"/>
                </a:effectRef>
                <a:fontRef idx="minor">
                  <a:schemeClr val="tx1"/>
                </a:fontRef>
              </p:style>
            </p:cxnSp>
            <p:cxnSp>
              <p:nvCxnSpPr>
                <p:cNvPr id="150" name="Sirgkonnektor 149">
                  <a:extLst>
                    <a:ext uri="{FF2B5EF4-FFF2-40B4-BE49-F238E27FC236}">
                      <a16:creationId xmlns:a16="http://schemas.microsoft.com/office/drawing/2014/main" id="{3A232A75-9E8F-72D1-5DCA-882B2A03747A}"/>
                    </a:ext>
                  </a:extLst>
                </p:cNvPr>
                <p:cNvCxnSpPr/>
                <p:nvPr/>
              </p:nvCxnSpPr>
              <p:spPr>
                <a:xfrm>
                  <a:off x="4018751" y="3067025"/>
                  <a:ext cx="0" cy="114290"/>
                </a:xfrm>
                <a:prstGeom prst="line">
                  <a:avLst/>
                </a:prstGeom>
                <a:ln>
                  <a:solidFill>
                    <a:srgbClr val="0000CC"/>
                  </a:solidFill>
                </a:ln>
              </p:spPr>
              <p:style>
                <a:lnRef idx="2">
                  <a:schemeClr val="accent1"/>
                </a:lnRef>
                <a:fillRef idx="0">
                  <a:schemeClr val="accent1"/>
                </a:fillRef>
                <a:effectRef idx="1">
                  <a:schemeClr val="accent1"/>
                </a:effectRef>
                <a:fontRef idx="minor">
                  <a:schemeClr val="tx1"/>
                </a:fontRef>
              </p:style>
            </p:cxnSp>
            <p:cxnSp>
              <p:nvCxnSpPr>
                <p:cNvPr id="151" name="Sirgkonnektor 150">
                  <a:extLst>
                    <a:ext uri="{FF2B5EF4-FFF2-40B4-BE49-F238E27FC236}">
                      <a16:creationId xmlns:a16="http://schemas.microsoft.com/office/drawing/2014/main" id="{0634E094-2A5D-68D4-D1EE-7B9A13497F42}"/>
                    </a:ext>
                  </a:extLst>
                </p:cNvPr>
                <p:cNvCxnSpPr/>
                <p:nvPr/>
              </p:nvCxnSpPr>
              <p:spPr>
                <a:xfrm flipV="1">
                  <a:off x="4021760" y="3070088"/>
                  <a:ext cx="146849" cy="105923"/>
                </a:xfrm>
                <a:prstGeom prst="line">
                  <a:avLst/>
                </a:prstGeom>
                <a:ln>
                  <a:solidFill>
                    <a:srgbClr val="0000CC"/>
                  </a:solidFill>
                </a:ln>
              </p:spPr>
              <p:style>
                <a:lnRef idx="2">
                  <a:schemeClr val="accent1"/>
                </a:lnRef>
                <a:fillRef idx="0">
                  <a:schemeClr val="accent1"/>
                </a:fillRef>
                <a:effectRef idx="1">
                  <a:schemeClr val="accent1"/>
                </a:effectRef>
                <a:fontRef idx="minor">
                  <a:schemeClr val="tx1"/>
                </a:fontRef>
              </p:style>
            </p:cxnSp>
          </p:grpSp>
        </p:grpSp>
        <p:sp>
          <p:nvSpPr>
            <p:cNvPr id="145" name="TextBox 144">
              <a:extLst>
                <a:ext uri="{FF2B5EF4-FFF2-40B4-BE49-F238E27FC236}">
                  <a16:creationId xmlns:a16="http://schemas.microsoft.com/office/drawing/2014/main" id="{DDD68D93-6329-E9AF-4DD4-EB500D13BD38}"/>
                </a:ext>
              </a:extLst>
            </p:cNvPr>
            <p:cNvSpPr txBox="1"/>
            <p:nvPr/>
          </p:nvSpPr>
          <p:spPr>
            <a:xfrm>
              <a:off x="3244773" y="3155510"/>
              <a:ext cx="290464" cy="307777"/>
            </a:xfrm>
            <a:prstGeom prst="rect">
              <a:avLst/>
            </a:prstGeom>
            <a:noFill/>
          </p:spPr>
          <p:txBody>
            <a:bodyPr wrap="none" rtlCol="0">
              <a:spAutoFit/>
            </a:bodyPr>
            <a:lstStyle/>
            <a:p>
              <a:r>
                <a:rPr lang="en-GB" sz="1400" dirty="0">
                  <a:solidFill>
                    <a:srgbClr val="0000CC"/>
                  </a:solidFill>
                </a:rPr>
                <a:t>A</a:t>
              </a:r>
            </a:p>
          </p:txBody>
        </p:sp>
      </p:grpSp>
      <p:grpSp>
        <p:nvGrpSpPr>
          <p:cNvPr id="152" name="Rühm 151">
            <a:extLst>
              <a:ext uri="{FF2B5EF4-FFF2-40B4-BE49-F238E27FC236}">
                <a16:creationId xmlns:a16="http://schemas.microsoft.com/office/drawing/2014/main" id="{ED1110E9-F611-C97E-CAFE-AD4608731AF1}"/>
              </a:ext>
            </a:extLst>
          </p:cNvPr>
          <p:cNvGrpSpPr/>
          <p:nvPr/>
        </p:nvGrpSpPr>
        <p:grpSpPr>
          <a:xfrm>
            <a:off x="4736523" y="2402856"/>
            <a:ext cx="502486" cy="560608"/>
            <a:chOff x="3244773" y="2902679"/>
            <a:chExt cx="502486" cy="560608"/>
          </a:xfrm>
        </p:grpSpPr>
        <p:grpSp>
          <p:nvGrpSpPr>
            <p:cNvPr id="153" name="Rühm 152">
              <a:extLst>
                <a:ext uri="{FF2B5EF4-FFF2-40B4-BE49-F238E27FC236}">
                  <a16:creationId xmlns:a16="http://schemas.microsoft.com/office/drawing/2014/main" id="{A8EEFC03-ECC4-0306-E9D4-09C79645B1F8}"/>
                </a:ext>
              </a:extLst>
            </p:cNvPr>
            <p:cNvGrpSpPr/>
            <p:nvPr/>
          </p:nvGrpSpPr>
          <p:grpSpPr>
            <a:xfrm>
              <a:off x="3401597" y="2902679"/>
              <a:ext cx="345662" cy="401416"/>
              <a:chOff x="4425228" y="2889778"/>
              <a:chExt cx="345662" cy="401416"/>
            </a:xfrm>
          </p:grpSpPr>
          <p:sp>
            <p:nvSpPr>
              <p:cNvPr id="155" name="Ovaal 154">
                <a:extLst>
                  <a:ext uri="{FF2B5EF4-FFF2-40B4-BE49-F238E27FC236}">
                    <a16:creationId xmlns:a16="http://schemas.microsoft.com/office/drawing/2014/main" id="{C90D9CF8-F754-A33D-6C77-4641C25090BD}"/>
                  </a:ext>
                </a:extLst>
              </p:cNvPr>
              <p:cNvSpPr/>
              <p:nvPr/>
            </p:nvSpPr>
            <p:spPr>
              <a:xfrm>
                <a:off x="4426333" y="2954906"/>
                <a:ext cx="344557" cy="336288"/>
              </a:xfrm>
              <a:prstGeom prst="ellipse">
                <a:avLst/>
              </a:prstGeom>
              <a:noFill/>
              <a:ln>
                <a:solidFill>
                  <a:srgbClr val="0000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6" name="Ristkülik 155">
                <a:extLst>
                  <a:ext uri="{FF2B5EF4-FFF2-40B4-BE49-F238E27FC236}">
                    <a16:creationId xmlns:a16="http://schemas.microsoft.com/office/drawing/2014/main" id="{53C09040-1268-718A-5CAD-289CDB99FA2D}"/>
                  </a:ext>
                </a:extLst>
              </p:cNvPr>
              <p:cNvSpPr/>
              <p:nvPr/>
            </p:nvSpPr>
            <p:spPr>
              <a:xfrm rot="3133345">
                <a:off x="4490454" y="2973890"/>
                <a:ext cx="354496" cy="18627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57" name="Rühm 156">
                <a:extLst>
                  <a:ext uri="{FF2B5EF4-FFF2-40B4-BE49-F238E27FC236}">
                    <a16:creationId xmlns:a16="http://schemas.microsoft.com/office/drawing/2014/main" id="{D0295CF0-22FF-5248-240C-78DF0657BC39}"/>
                  </a:ext>
                </a:extLst>
              </p:cNvPr>
              <p:cNvGrpSpPr/>
              <p:nvPr/>
            </p:nvGrpSpPr>
            <p:grpSpPr>
              <a:xfrm>
                <a:off x="4425228" y="3053493"/>
                <a:ext cx="301921" cy="118792"/>
                <a:chOff x="3866688" y="3067025"/>
                <a:chExt cx="301921" cy="118792"/>
              </a:xfrm>
            </p:grpSpPr>
            <p:cxnSp>
              <p:nvCxnSpPr>
                <p:cNvPr id="158" name="Sirgkonnektor 157">
                  <a:extLst>
                    <a:ext uri="{FF2B5EF4-FFF2-40B4-BE49-F238E27FC236}">
                      <a16:creationId xmlns:a16="http://schemas.microsoft.com/office/drawing/2014/main" id="{9F6DF4DB-67D5-6FC6-7FA3-B27FA969A433}"/>
                    </a:ext>
                  </a:extLst>
                </p:cNvPr>
                <p:cNvCxnSpPr>
                  <a:cxnSpLocks/>
                </p:cNvCxnSpPr>
                <p:nvPr/>
              </p:nvCxnSpPr>
              <p:spPr>
                <a:xfrm flipV="1">
                  <a:off x="3866688" y="3075392"/>
                  <a:ext cx="152063" cy="110425"/>
                </a:xfrm>
                <a:prstGeom prst="line">
                  <a:avLst/>
                </a:prstGeom>
                <a:ln>
                  <a:solidFill>
                    <a:srgbClr val="0000CC"/>
                  </a:solidFill>
                </a:ln>
              </p:spPr>
              <p:style>
                <a:lnRef idx="2">
                  <a:schemeClr val="accent1"/>
                </a:lnRef>
                <a:fillRef idx="0">
                  <a:schemeClr val="accent1"/>
                </a:fillRef>
                <a:effectRef idx="1">
                  <a:schemeClr val="accent1"/>
                </a:effectRef>
                <a:fontRef idx="minor">
                  <a:schemeClr val="tx1"/>
                </a:fontRef>
              </p:style>
            </p:cxnSp>
            <p:cxnSp>
              <p:nvCxnSpPr>
                <p:cNvPr id="159" name="Sirgkonnektor 158">
                  <a:extLst>
                    <a:ext uri="{FF2B5EF4-FFF2-40B4-BE49-F238E27FC236}">
                      <a16:creationId xmlns:a16="http://schemas.microsoft.com/office/drawing/2014/main" id="{BE2309ED-908F-04F8-5A68-81672754D03A}"/>
                    </a:ext>
                  </a:extLst>
                </p:cNvPr>
                <p:cNvCxnSpPr/>
                <p:nvPr/>
              </p:nvCxnSpPr>
              <p:spPr>
                <a:xfrm>
                  <a:off x="4018751" y="3067025"/>
                  <a:ext cx="0" cy="114290"/>
                </a:xfrm>
                <a:prstGeom prst="line">
                  <a:avLst/>
                </a:prstGeom>
                <a:ln>
                  <a:solidFill>
                    <a:srgbClr val="0000CC"/>
                  </a:solidFill>
                </a:ln>
              </p:spPr>
              <p:style>
                <a:lnRef idx="2">
                  <a:schemeClr val="accent1"/>
                </a:lnRef>
                <a:fillRef idx="0">
                  <a:schemeClr val="accent1"/>
                </a:fillRef>
                <a:effectRef idx="1">
                  <a:schemeClr val="accent1"/>
                </a:effectRef>
                <a:fontRef idx="minor">
                  <a:schemeClr val="tx1"/>
                </a:fontRef>
              </p:style>
            </p:cxnSp>
            <p:cxnSp>
              <p:nvCxnSpPr>
                <p:cNvPr id="160" name="Sirgkonnektor 159">
                  <a:extLst>
                    <a:ext uri="{FF2B5EF4-FFF2-40B4-BE49-F238E27FC236}">
                      <a16:creationId xmlns:a16="http://schemas.microsoft.com/office/drawing/2014/main" id="{0FC1609D-9500-5EFE-D88F-96C2FA87EC69}"/>
                    </a:ext>
                  </a:extLst>
                </p:cNvPr>
                <p:cNvCxnSpPr/>
                <p:nvPr/>
              </p:nvCxnSpPr>
              <p:spPr>
                <a:xfrm flipV="1">
                  <a:off x="4021760" y="3070088"/>
                  <a:ext cx="146849" cy="105923"/>
                </a:xfrm>
                <a:prstGeom prst="line">
                  <a:avLst/>
                </a:prstGeom>
                <a:ln>
                  <a:solidFill>
                    <a:srgbClr val="0000CC"/>
                  </a:solidFill>
                </a:ln>
              </p:spPr>
              <p:style>
                <a:lnRef idx="2">
                  <a:schemeClr val="accent1"/>
                </a:lnRef>
                <a:fillRef idx="0">
                  <a:schemeClr val="accent1"/>
                </a:fillRef>
                <a:effectRef idx="1">
                  <a:schemeClr val="accent1"/>
                </a:effectRef>
                <a:fontRef idx="minor">
                  <a:schemeClr val="tx1"/>
                </a:fontRef>
              </p:style>
            </p:cxnSp>
          </p:grpSp>
        </p:grpSp>
        <p:sp>
          <p:nvSpPr>
            <p:cNvPr id="154" name="TextBox 153">
              <a:extLst>
                <a:ext uri="{FF2B5EF4-FFF2-40B4-BE49-F238E27FC236}">
                  <a16:creationId xmlns:a16="http://schemas.microsoft.com/office/drawing/2014/main" id="{CC9B76AB-B321-15F0-9EAA-2525897ADF91}"/>
                </a:ext>
              </a:extLst>
            </p:cNvPr>
            <p:cNvSpPr txBox="1"/>
            <p:nvPr/>
          </p:nvSpPr>
          <p:spPr>
            <a:xfrm>
              <a:off x="3244773" y="3155510"/>
              <a:ext cx="290464" cy="307777"/>
            </a:xfrm>
            <a:prstGeom prst="rect">
              <a:avLst/>
            </a:prstGeom>
            <a:noFill/>
          </p:spPr>
          <p:txBody>
            <a:bodyPr wrap="none" rtlCol="0">
              <a:spAutoFit/>
            </a:bodyPr>
            <a:lstStyle/>
            <a:p>
              <a:r>
                <a:rPr lang="en-GB" sz="1400" dirty="0">
                  <a:solidFill>
                    <a:srgbClr val="0000CC"/>
                  </a:solidFill>
                </a:rPr>
                <a:t>A</a:t>
              </a:r>
            </a:p>
          </p:txBody>
        </p:sp>
      </p:grpSp>
      <p:grpSp>
        <p:nvGrpSpPr>
          <p:cNvPr id="161" name="Rühm 160">
            <a:extLst>
              <a:ext uri="{FF2B5EF4-FFF2-40B4-BE49-F238E27FC236}">
                <a16:creationId xmlns:a16="http://schemas.microsoft.com/office/drawing/2014/main" id="{830CDBB9-F7B5-5AD2-E8CE-63DD4150CB47}"/>
              </a:ext>
            </a:extLst>
          </p:cNvPr>
          <p:cNvGrpSpPr/>
          <p:nvPr/>
        </p:nvGrpSpPr>
        <p:grpSpPr>
          <a:xfrm>
            <a:off x="5933582" y="3994541"/>
            <a:ext cx="502486" cy="560608"/>
            <a:chOff x="3244773" y="2902679"/>
            <a:chExt cx="502486" cy="560608"/>
          </a:xfrm>
        </p:grpSpPr>
        <p:grpSp>
          <p:nvGrpSpPr>
            <p:cNvPr id="162" name="Rühm 161">
              <a:extLst>
                <a:ext uri="{FF2B5EF4-FFF2-40B4-BE49-F238E27FC236}">
                  <a16:creationId xmlns:a16="http://schemas.microsoft.com/office/drawing/2014/main" id="{90980792-181C-EE21-D0F0-159D8B9B9422}"/>
                </a:ext>
              </a:extLst>
            </p:cNvPr>
            <p:cNvGrpSpPr/>
            <p:nvPr/>
          </p:nvGrpSpPr>
          <p:grpSpPr>
            <a:xfrm>
              <a:off x="3401597" y="2902679"/>
              <a:ext cx="345662" cy="401416"/>
              <a:chOff x="4425228" y="2889778"/>
              <a:chExt cx="345662" cy="401416"/>
            </a:xfrm>
          </p:grpSpPr>
          <p:sp>
            <p:nvSpPr>
              <p:cNvPr id="164" name="Ovaal 163">
                <a:extLst>
                  <a:ext uri="{FF2B5EF4-FFF2-40B4-BE49-F238E27FC236}">
                    <a16:creationId xmlns:a16="http://schemas.microsoft.com/office/drawing/2014/main" id="{2AE38687-7AD8-377C-B7B9-2624F7BE0014}"/>
                  </a:ext>
                </a:extLst>
              </p:cNvPr>
              <p:cNvSpPr/>
              <p:nvPr/>
            </p:nvSpPr>
            <p:spPr>
              <a:xfrm>
                <a:off x="4426333" y="2954906"/>
                <a:ext cx="344557" cy="336288"/>
              </a:xfrm>
              <a:prstGeom prst="ellipse">
                <a:avLst/>
              </a:prstGeom>
              <a:noFill/>
              <a:ln>
                <a:solidFill>
                  <a:srgbClr val="0000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5" name="Ristkülik 164">
                <a:extLst>
                  <a:ext uri="{FF2B5EF4-FFF2-40B4-BE49-F238E27FC236}">
                    <a16:creationId xmlns:a16="http://schemas.microsoft.com/office/drawing/2014/main" id="{83E27CF1-BC02-1BB5-FC99-085240FA0CEC}"/>
                  </a:ext>
                </a:extLst>
              </p:cNvPr>
              <p:cNvSpPr/>
              <p:nvPr/>
            </p:nvSpPr>
            <p:spPr>
              <a:xfrm rot="3133345">
                <a:off x="4490454" y="2973890"/>
                <a:ext cx="354496" cy="18627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6" name="Rühm 165">
                <a:extLst>
                  <a:ext uri="{FF2B5EF4-FFF2-40B4-BE49-F238E27FC236}">
                    <a16:creationId xmlns:a16="http://schemas.microsoft.com/office/drawing/2014/main" id="{3BD2CA9A-DF45-3E6F-3AA8-DD2718ECE1AA}"/>
                  </a:ext>
                </a:extLst>
              </p:cNvPr>
              <p:cNvGrpSpPr/>
              <p:nvPr/>
            </p:nvGrpSpPr>
            <p:grpSpPr>
              <a:xfrm>
                <a:off x="4425228" y="3053493"/>
                <a:ext cx="301921" cy="118792"/>
                <a:chOff x="3866688" y="3067025"/>
                <a:chExt cx="301921" cy="118792"/>
              </a:xfrm>
            </p:grpSpPr>
            <p:cxnSp>
              <p:nvCxnSpPr>
                <p:cNvPr id="167" name="Sirgkonnektor 166">
                  <a:extLst>
                    <a:ext uri="{FF2B5EF4-FFF2-40B4-BE49-F238E27FC236}">
                      <a16:creationId xmlns:a16="http://schemas.microsoft.com/office/drawing/2014/main" id="{2EBD1AFE-E17B-B83F-9808-9881B526D737}"/>
                    </a:ext>
                  </a:extLst>
                </p:cNvPr>
                <p:cNvCxnSpPr>
                  <a:cxnSpLocks/>
                </p:cNvCxnSpPr>
                <p:nvPr/>
              </p:nvCxnSpPr>
              <p:spPr>
                <a:xfrm flipV="1">
                  <a:off x="3866688" y="3075392"/>
                  <a:ext cx="152063" cy="110425"/>
                </a:xfrm>
                <a:prstGeom prst="line">
                  <a:avLst/>
                </a:prstGeom>
                <a:ln>
                  <a:solidFill>
                    <a:srgbClr val="0000CC"/>
                  </a:solidFill>
                </a:ln>
              </p:spPr>
              <p:style>
                <a:lnRef idx="2">
                  <a:schemeClr val="accent1"/>
                </a:lnRef>
                <a:fillRef idx="0">
                  <a:schemeClr val="accent1"/>
                </a:fillRef>
                <a:effectRef idx="1">
                  <a:schemeClr val="accent1"/>
                </a:effectRef>
                <a:fontRef idx="minor">
                  <a:schemeClr val="tx1"/>
                </a:fontRef>
              </p:style>
            </p:cxnSp>
            <p:cxnSp>
              <p:nvCxnSpPr>
                <p:cNvPr id="168" name="Sirgkonnektor 167">
                  <a:extLst>
                    <a:ext uri="{FF2B5EF4-FFF2-40B4-BE49-F238E27FC236}">
                      <a16:creationId xmlns:a16="http://schemas.microsoft.com/office/drawing/2014/main" id="{4D25BBEA-5967-73B4-5880-83D9E106F2BF}"/>
                    </a:ext>
                  </a:extLst>
                </p:cNvPr>
                <p:cNvCxnSpPr/>
                <p:nvPr/>
              </p:nvCxnSpPr>
              <p:spPr>
                <a:xfrm>
                  <a:off x="4018751" y="3067025"/>
                  <a:ext cx="0" cy="114290"/>
                </a:xfrm>
                <a:prstGeom prst="line">
                  <a:avLst/>
                </a:prstGeom>
                <a:ln>
                  <a:solidFill>
                    <a:srgbClr val="0000CC"/>
                  </a:solidFill>
                </a:ln>
              </p:spPr>
              <p:style>
                <a:lnRef idx="2">
                  <a:schemeClr val="accent1"/>
                </a:lnRef>
                <a:fillRef idx="0">
                  <a:schemeClr val="accent1"/>
                </a:fillRef>
                <a:effectRef idx="1">
                  <a:schemeClr val="accent1"/>
                </a:effectRef>
                <a:fontRef idx="minor">
                  <a:schemeClr val="tx1"/>
                </a:fontRef>
              </p:style>
            </p:cxnSp>
            <p:cxnSp>
              <p:nvCxnSpPr>
                <p:cNvPr id="169" name="Sirgkonnektor 168">
                  <a:extLst>
                    <a:ext uri="{FF2B5EF4-FFF2-40B4-BE49-F238E27FC236}">
                      <a16:creationId xmlns:a16="http://schemas.microsoft.com/office/drawing/2014/main" id="{0895FB6D-AC77-F124-2F1D-2F087A782E55}"/>
                    </a:ext>
                  </a:extLst>
                </p:cNvPr>
                <p:cNvCxnSpPr/>
                <p:nvPr/>
              </p:nvCxnSpPr>
              <p:spPr>
                <a:xfrm flipV="1">
                  <a:off x="4021760" y="3070088"/>
                  <a:ext cx="146849" cy="105923"/>
                </a:xfrm>
                <a:prstGeom prst="line">
                  <a:avLst/>
                </a:prstGeom>
                <a:ln>
                  <a:solidFill>
                    <a:srgbClr val="0000CC"/>
                  </a:solidFill>
                </a:ln>
              </p:spPr>
              <p:style>
                <a:lnRef idx="2">
                  <a:schemeClr val="accent1"/>
                </a:lnRef>
                <a:fillRef idx="0">
                  <a:schemeClr val="accent1"/>
                </a:fillRef>
                <a:effectRef idx="1">
                  <a:schemeClr val="accent1"/>
                </a:effectRef>
                <a:fontRef idx="minor">
                  <a:schemeClr val="tx1"/>
                </a:fontRef>
              </p:style>
            </p:cxnSp>
          </p:grpSp>
        </p:grpSp>
        <p:sp>
          <p:nvSpPr>
            <p:cNvPr id="163" name="TextBox 162">
              <a:extLst>
                <a:ext uri="{FF2B5EF4-FFF2-40B4-BE49-F238E27FC236}">
                  <a16:creationId xmlns:a16="http://schemas.microsoft.com/office/drawing/2014/main" id="{39EB5AE8-3212-68DF-E50B-77ABB8DEDC9A}"/>
                </a:ext>
              </a:extLst>
            </p:cNvPr>
            <p:cNvSpPr txBox="1"/>
            <p:nvPr/>
          </p:nvSpPr>
          <p:spPr>
            <a:xfrm>
              <a:off x="3244773" y="3155510"/>
              <a:ext cx="290464" cy="307777"/>
            </a:xfrm>
            <a:prstGeom prst="rect">
              <a:avLst/>
            </a:prstGeom>
            <a:noFill/>
          </p:spPr>
          <p:txBody>
            <a:bodyPr wrap="none" rtlCol="0">
              <a:spAutoFit/>
            </a:bodyPr>
            <a:lstStyle/>
            <a:p>
              <a:r>
                <a:rPr lang="en-GB" sz="1400" dirty="0">
                  <a:solidFill>
                    <a:srgbClr val="0000CC"/>
                  </a:solidFill>
                </a:rPr>
                <a:t>A</a:t>
              </a:r>
            </a:p>
          </p:txBody>
        </p:sp>
      </p:grpSp>
      <p:grpSp>
        <p:nvGrpSpPr>
          <p:cNvPr id="170" name="Rühm 169">
            <a:extLst>
              <a:ext uri="{FF2B5EF4-FFF2-40B4-BE49-F238E27FC236}">
                <a16:creationId xmlns:a16="http://schemas.microsoft.com/office/drawing/2014/main" id="{FB837F2E-11B2-4D52-3E59-939ACF8427CD}"/>
              </a:ext>
            </a:extLst>
          </p:cNvPr>
          <p:cNvGrpSpPr/>
          <p:nvPr/>
        </p:nvGrpSpPr>
        <p:grpSpPr>
          <a:xfrm>
            <a:off x="5524905" y="5438768"/>
            <a:ext cx="502486" cy="560608"/>
            <a:chOff x="3244773" y="2902679"/>
            <a:chExt cx="502486" cy="560608"/>
          </a:xfrm>
        </p:grpSpPr>
        <p:grpSp>
          <p:nvGrpSpPr>
            <p:cNvPr id="171" name="Rühm 170">
              <a:extLst>
                <a:ext uri="{FF2B5EF4-FFF2-40B4-BE49-F238E27FC236}">
                  <a16:creationId xmlns:a16="http://schemas.microsoft.com/office/drawing/2014/main" id="{D6C5A4DB-AB65-DAFD-508D-1805840D28DA}"/>
                </a:ext>
              </a:extLst>
            </p:cNvPr>
            <p:cNvGrpSpPr/>
            <p:nvPr/>
          </p:nvGrpSpPr>
          <p:grpSpPr>
            <a:xfrm>
              <a:off x="3401597" y="2902679"/>
              <a:ext cx="345662" cy="401416"/>
              <a:chOff x="4425228" y="2889778"/>
              <a:chExt cx="345662" cy="401416"/>
            </a:xfrm>
          </p:grpSpPr>
          <p:sp>
            <p:nvSpPr>
              <p:cNvPr id="173" name="Ovaal 172">
                <a:extLst>
                  <a:ext uri="{FF2B5EF4-FFF2-40B4-BE49-F238E27FC236}">
                    <a16:creationId xmlns:a16="http://schemas.microsoft.com/office/drawing/2014/main" id="{73E27C14-70DF-60EF-CF59-E4C6A92514B7}"/>
                  </a:ext>
                </a:extLst>
              </p:cNvPr>
              <p:cNvSpPr/>
              <p:nvPr/>
            </p:nvSpPr>
            <p:spPr>
              <a:xfrm>
                <a:off x="4426333" y="2954906"/>
                <a:ext cx="344557" cy="336288"/>
              </a:xfrm>
              <a:prstGeom prst="ellipse">
                <a:avLst/>
              </a:prstGeom>
              <a:noFill/>
              <a:ln>
                <a:solidFill>
                  <a:srgbClr val="0000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4" name="Ristkülik 173">
                <a:extLst>
                  <a:ext uri="{FF2B5EF4-FFF2-40B4-BE49-F238E27FC236}">
                    <a16:creationId xmlns:a16="http://schemas.microsoft.com/office/drawing/2014/main" id="{312FBE03-9B50-7265-D94F-B3EAD50B8617}"/>
                  </a:ext>
                </a:extLst>
              </p:cNvPr>
              <p:cNvSpPr/>
              <p:nvPr/>
            </p:nvSpPr>
            <p:spPr>
              <a:xfrm rot="3133345">
                <a:off x="4490454" y="2973890"/>
                <a:ext cx="354496" cy="18627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5" name="Rühm 174">
                <a:extLst>
                  <a:ext uri="{FF2B5EF4-FFF2-40B4-BE49-F238E27FC236}">
                    <a16:creationId xmlns:a16="http://schemas.microsoft.com/office/drawing/2014/main" id="{A6B6E1BF-9CA6-0DD5-9176-30775A633BB0}"/>
                  </a:ext>
                </a:extLst>
              </p:cNvPr>
              <p:cNvGrpSpPr/>
              <p:nvPr/>
            </p:nvGrpSpPr>
            <p:grpSpPr>
              <a:xfrm>
                <a:off x="4425228" y="3053493"/>
                <a:ext cx="301921" cy="118792"/>
                <a:chOff x="3866688" y="3067025"/>
                <a:chExt cx="301921" cy="118792"/>
              </a:xfrm>
            </p:grpSpPr>
            <p:cxnSp>
              <p:nvCxnSpPr>
                <p:cNvPr id="176" name="Sirgkonnektor 175">
                  <a:extLst>
                    <a:ext uri="{FF2B5EF4-FFF2-40B4-BE49-F238E27FC236}">
                      <a16:creationId xmlns:a16="http://schemas.microsoft.com/office/drawing/2014/main" id="{3CE46E2A-1733-94A0-DB8F-02B35530A458}"/>
                    </a:ext>
                  </a:extLst>
                </p:cNvPr>
                <p:cNvCxnSpPr>
                  <a:cxnSpLocks/>
                </p:cNvCxnSpPr>
                <p:nvPr/>
              </p:nvCxnSpPr>
              <p:spPr>
                <a:xfrm flipV="1">
                  <a:off x="3866688" y="3075392"/>
                  <a:ext cx="152063" cy="110425"/>
                </a:xfrm>
                <a:prstGeom prst="line">
                  <a:avLst/>
                </a:prstGeom>
                <a:ln>
                  <a:solidFill>
                    <a:srgbClr val="0000CC"/>
                  </a:solidFill>
                </a:ln>
              </p:spPr>
              <p:style>
                <a:lnRef idx="2">
                  <a:schemeClr val="accent1"/>
                </a:lnRef>
                <a:fillRef idx="0">
                  <a:schemeClr val="accent1"/>
                </a:fillRef>
                <a:effectRef idx="1">
                  <a:schemeClr val="accent1"/>
                </a:effectRef>
                <a:fontRef idx="minor">
                  <a:schemeClr val="tx1"/>
                </a:fontRef>
              </p:style>
            </p:cxnSp>
            <p:cxnSp>
              <p:nvCxnSpPr>
                <p:cNvPr id="177" name="Sirgkonnektor 176">
                  <a:extLst>
                    <a:ext uri="{FF2B5EF4-FFF2-40B4-BE49-F238E27FC236}">
                      <a16:creationId xmlns:a16="http://schemas.microsoft.com/office/drawing/2014/main" id="{80A7811F-A4E5-9F39-D566-7CA173419086}"/>
                    </a:ext>
                  </a:extLst>
                </p:cNvPr>
                <p:cNvCxnSpPr/>
                <p:nvPr/>
              </p:nvCxnSpPr>
              <p:spPr>
                <a:xfrm>
                  <a:off x="4018751" y="3067025"/>
                  <a:ext cx="0" cy="114290"/>
                </a:xfrm>
                <a:prstGeom prst="line">
                  <a:avLst/>
                </a:prstGeom>
                <a:ln>
                  <a:solidFill>
                    <a:srgbClr val="0000CC"/>
                  </a:solidFill>
                </a:ln>
              </p:spPr>
              <p:style>
                <a:lnRef idx="2">
                  <a:schemeClr val="accent1"/>
                </a:lnRef>
                <a:fillRef idx="0">
                  <a:schemeClr val="accent1"/>
                </a:fillRef>
                <a:effectRef idx="1">
                  <a:schemeClr val="accent1"/>
                </a:effectRef>
                <a:fontRef idx="minor">
                  <a:schemeClr val="tx1"/>
                </a:fontRef>
              </p:style>
            </p:cxnSp>
            <p:cxnSp>
              <p:nvCxnSpPr>
                <p:cNvPr id="178" name="Sirgkonnektor 177">
                  <a:extLst>
                    <a:ext uri="{FF2B5EF4-FFF2-40B4-BE49-F238E27FC236}">
                      <a16:creationId xmlns:a16="http://schemas.microsoft.com/office/drawing/2014/main" id="{19B61199-0E65-67E8-D5CF-8E5E354F692F}"/>
                    </a:ext>
                  </a:extLst>
                </p:cNvPr>
                <p:cNvCxnSpPr/>
                <p:nvPr/>
              </p:nvCxnSpPr>
              <p:spPr>
                <a:xfrm flipV="1">
                  <a:off x="4021760" y="3070088"/>
                  <a:ext cx="146849" cy="105923"/>
                </a:xfrm>
                <a:prstGeom prst="line">
                  <a:avLst/>
                </a:prstGeom>
                <a:ln>
                  <a:solidFill>
                    <a:srgbClr val="0000CC"/>
                  </a:solidFill>
                </a:ln>
              </p:spPr>
              <p:style>
                <a:lnRef idx="2">
                  <a:schemeClr val="accent1"/>
                </a:lnRef>
                <a:fillRef idx="0">
                  <a:schemeClr val="accent1"/>
                </a:fillRef>
                <a:effectRef idx="1">
                  <a:schemeClr val="accent1"/>
                </a:effectRef>
                <a:fontRef idx="minor">
                  <a:schemeClr val="tx1"/>
                </a:fontRef>
              </p:style>
            </p:cxnSp>
          </p:grpSp>
        </p:grpSp>
        <p:sp>
          <p:nvSpPr>
            <p:cNvPr id="172" name="TextBox 171">
              <a:extLst>
                <a:ext uri="{FF2B5EF4-FFF2-40B4-BE49-F238E27FC236}">
                  <a16:creationId xmlns:a16="http://schemas.microsoft.com/office/drawing/2014/main" id="{9881A7CD-D915-92D9-F439-09D0B8E746AF}"/>
                </a:ext>
              </a:extLst>
            </p:cNvPr>
            <p:cNvSpPr txBox="1"/>
            <p:nvPr/>
          </p:nvSpPr>
          <p:spPr>
            <a:xfrm>
              <a:off x="3244773" y="3155510"/>
              <a:ext cx="290464" cy="307777"/>
            </a:xfrm>
            <a:prstGeom prst="rect">
              <a:avLst/>
            </a:prstGeom>
            <a:noFill/>
          </p:spPr>
          <p:txBody>
            <a:bodyPr wrap="none" rtlCol="0">
              <a:spAutoFit/>
            </a:bodyPr>
            <a:lstStyle/>
            <a:p>
              <a:r>
                <a:rPr lang="en-GB" sz="1400" dirty="0">
                  <a:solidFill>
                    <a:srgbClr val="0000CC"/>
                  </a:solidFill>
                </a:rPr>
                <a:t>A</a:t>
              </a:r>
            </a:p>
          </p:txBody>
        </p:sp>
      </p:grpSp>
      <p:sp>
        <p:nvSpPr>
          <p:cNvPr id="180" name="Täht: 8-tipuline 179">
            <a:extLst>
              <a:ext uri="{FF2B5EF4-FFF2-40B4-BE49-F238E27FC236}">
                <a16:creationId xmlns:a16="http://schemas.microsoft.com/office/drawing/2014/main" id="{ACDAE73B-70CB-0849-90DD-A0E450F616DB}"/>
              </a:ext>
            </a:extLst>
          </p:cNvPr>
          <p:cNvSpPr/>
          <p:nvPr/>
        </p:nvSpPr>
        <p:spPr>
          <a:xfrm>
            <a:off x="523359" y="4694927"/>
            <a:ext cx="329019" cy="336288"/>
          </a:xfrm>
          <a:prstGeom prst="star8">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1</a:t>
            </a:r>
          </a:p>
        </p:txBody>
      </p:sp>
      <p:sp>
        <p:nvSpPr>
          <p:cNvPr id="181" name="Täht: 8-tipuline 180">
            <a:extLst>
              <a:ext uri="{FF2B5EF4-FFF2-40B4-BE49-F238E27FC236}">
                <a16:creationId xmlns:a16="http://schemas.microsoft.com/office/drawing/2014/main" id="{37BD87E6-03E7-3420-C932-2BC11B3584BE}"/>
              </a:ext>
            </a:extLst>
          </p:cNvPr>
          <p:cNvSpPr/>
          <p:nvPr/>
        </p:nvSpPr>
        <p:spPr>
          <a:xfrm>
            <a:off x="3106196" y="1059905"/>
            <a:ext cx="329019" cy="336288"/>
          </a:xfrm>
          <a:prstGeom prst="star8">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2</a:t>
            </a:r>
          </a:p>
        </p:txBody>
      </p:sp>
      <p:sp>
        <p:nvSpPr>
          <p:cNvPr id="182" name="Täht: 8-tipuline 181">
            <a:extLst>
              <a:ext uri="{FF2B5EF4-FFF2-40B4-BE49-F238E27FC236}">
                <a16:creationId xmlns:a16="http://schemas.microsoft.com/office/drawing/2014/main" id="{FC9BDEF0-9448-8D22-BB44-8C4EB50740AF}"/>
              </a:ext>
            </a:extLst>
          </p:cNvPr>
          <p:cNvSpPr/>
          <p:nvPr/>
        </p:nvSpPr>
        <p:spPr>
          <a:xfrm>
            <a:off x="2208099" y="5395225"/>
            <a:ext cx="329019" cy="336288"/>
          </a:xfrm>
          <a:prstGeom prst="star8">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3</a:t>
            </a:r>
          </a:p>
        </p:txBody>
      </p:sp>
      <p:pic>
        <p:nvPicPr>
          <p:cNvPr id="190" name="Pilt 189">
            <a:extLst>
              <a:ext uri="{FF2B5EF4-FFF2-40B4-BE49-F238E27FC236}">
                <a16:creationId xmlns:a16="http://schemas.microsoft.com/office/drawing/2014/main" id="{AB7BB715-2D77-6DCB-3338-AA82F297A1C2}"/>
              </a:ext>
            </a:extLst>
          </p:cNvPr>
          <p:cNvPicPr>
            <a:picLocks noChangeAspect="1"/>
          </p:cNvPicPr>
          <p:nvPr/>
        </p:nvPicPr>
        <p:blipFill>
          <a:blip r:embed="rId2"/>
          <a:stretch>
            <a:fillRect/>
          </a:stretch>
        </p:blipFill>
        <p:spPr>
          <a:xfrm>
            <a:off x="1830934" y="2634872"/>
            <a:ext cx="506195" cy="355919"/>
          </a:xfrm>
          <a:prstGeom prst="rect">
            <a:avLst/>
          </a:prstGeom>
        </p:spPr>
      </p:pic>
      <p:grpSp>
        <p:nvGrpSpPr>
          <p:cNvPr id="208" name="Rühm 207">
            <a:extLst>
              <a:ext uri="{FF2B5EF4-FFF2-40B4-BE49-F238E27FC236}">
                <a16:creationId xmlns:a16="http://schemas.microsoft.com/office/drawing/2014/main" id="{7BF52382-9361-D948-48BA-355E9F76399E}"/>
              </a:ext>
            </a:extLst>
          </p:cNvPr>
          <p:cNvGrpSpPr/>
          <p:nvPr/>
        </p:nvGrpSpPr>
        <p:grpSpPr>
          <a:xfrm>
            <a:off x="3247932" y="1626638"/>
            <a:ext cx="345662" cy="401416"/>
            <a:chOff x="4425228" y="2889778"/>
            <a:chExt cx="345662" cy="401416"/>
          </a:xfrm>
        </p:grpSpPr>
        <p:sp>
          <p:nvSpPr>
            <p:cNvPr id="211" name="Ovaal 210">
              <a:extLst>
                <a:ext uri="{FF2B5EF4-FFF2-40B4-BE49-F238E27FC236}">
                  <a16:creationId xmlns:a16="http://schemas.microsoft.com/office/drawing/2014/main" id="{81E8C7A6-AFEA-5CE1-13B0-58E5152C7462}"/>
                </a:ext>
              </a:extLst>
            </p:cNvPr>
            <p:cNvSpPr/>
            <p:nvPr/>
          </p:nvSpPr>
          <p:spPr>
            <a:xfrm>
              <a:off x="4426333" y="2954906"/>
              <a:ext cx="344557" cy="336288"/>
            </a:xfrm>
            <a:prstGeom prst="ellipse">
              <a:avLst/>
            </a:prstGeom>
            <a:noFill/>
            <a:ln>
              <a:solidFill>
                <a:srgbClr val="0000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2" name="Ristkülik 211">
              <a:extLst>
                <a:ext uri="{FF2B5EF4-FFF2-40B4-BE49-F238E27FC236}">
                  <a16:creationId xmlns:a16="http://schemas.microsoft.com/office/drawing/2014/main" id="{F8E38CE7-A4EC-71AB-D68A-3BAFF3246FE5}"/>
                </a:ext>
              </a:extLst>
            </p:cNvPr>
            <p:cNvSpPr/>
            <p:nvPr/>
          </p:nvSpPr>
          <p:spPr>
            <a:xfrm rot="3133345">
              <a:off x="4490454" y="2973890"/>
              <a:ext cx="354496" cy="18627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13" name="Rühm 212">
              <a:extLst>
                <a:ext uri="{FF2B5EF4-FFF2-40B4-BE49-F238E27FC236}">
                  <a16:creationId xmlns:a16="http://schemas.microsoft.com/office/drawing/2014/main" id="{7E5AB8C1-DA7E-7117-304E-46E391EC6090}"/>
                </a:ext>
              </a:extLst>
            </p:cNvPr>
            <p:cNvGrpSpPr/>
            <p:nvPr/>
          </p:nvGrpSpPr>
          <p:grpSpPr>
            <a:xfrm>
              <a:off x="4425228" y="3053493"/>
              <a:ext cx="301921" cy="118792"/>
              <a:chOff x="3866688" y="3067025"/>
              <a:chExt cx="301921" cy="118792"/>
            </a:xfrm>
          </p:grpSpPr>
          <p:cxnSp>
            <p:nvCxnSpPr>
              <p:cNvPr id="214" name="Sirgkonnektor 213">
                <a:extLst>
                  <a:ext uri="{FF2B5EF4-FFF2-40B4-BE49-F238E27FC236}">
                    <a16:creationId xmlns:a16="http://schemas.microsoft.com/office/drawing/2014/main" id="{AA8A4CE6-E194-9E29-117B-A7F1C5D41501}"/>
                  </a:ext>
                </a:extLst>
              </p:cNvPr>
              <p:cNvCxnSpPr>
                <a:cxnSpLocks/>
              </p:cNvCxnSpPr>
              <p:nvPr/>
            </p:nvCxnSpPr>
            <p:spPr>
              <a:xfrm flipV="1">
                <a:off x="3866688" y="3075392"/>
                <a:ext cx="152063" cy="110425"/>
              </a:xfrm>
              <a:prstGeom prst="line">
                <a:avLst/>
              </a:prstGeom>
              <a:ln>
                <a:solidFill>
                  <a:srgbClr val="0000CC"/>
                </a:solidFill>
              </a:ln>
            </p:spPr>
            <p:style>
              <a:lnRef idx="2">
                <a:schemeClr val="accent1"/>
              </a:lnRef>
              <a:fillRef idx="0">
                <a:schemeClr val="accent1"/>
              </a:fillRef>
              <a:effectRef idx="1">
                <a:schemeClr val="accent1"/>
              </a:effectRef>
              <a:fontRef idx="minor">
                <a:schemeClr val="tx1"/>
              </a:fontRef>
            </p:style>
          </p:cxnSp>
          <p:cxnSp>
            <p:nvCxnSpPr>
              <p:cNvPr id="215" name="Sirgkonnektor 214">
                <a:extLst>
                  <a:ext uri="{FF2B5EF4-FFF2-40B4-BE49-F238E27FC236}">
                    <a16:creationId xmlns:a16="http://schemas.microsoft.com/office/drawing/2014/main" id="{10CCBDCF-8CE5-A283-1144-6910FE2CCDE8}"/>
                  </a:ext>
                </a:extLst>
              </p:cNvPr>
              <p:cNvCxnSpPr/>
              <p:nvPr/>
            </p:nvCxnSpPr>
            <p:spPr>
              <a:xfrm>
                <a:off x="4018751" y="3067025"/>
                <a:ext cx="0" cy="114290"/>
              </a:xfrm>
              <a:prstGeom prst="line">
                <a:avLst/>
              </a:prstGeom>
              <a:ln>
                <a:solidFill>
                  <a:srgbClr val="0000CC"/>
                </a:solidFill>
              </a:ln>
            </p:spPr>
            <p:style>
              <a:lnRef idx="2">
                <a:schemeClr val="accent1"/>
              </a:lnRef>
              <a:fillRef idx="0">
                <a:schemeClr val="accent1"/>
              </a:fillRef>
              <a:effectRef idx="1">
                <a:schemeClr val="accent1"/>
              </a:effectRef>
              <a:fontRef idx="minor">
                <a:schemeClr val="tx1"/>
              </a:fontRef>
            </p:style>
          </p:cxnSp>
          <p:cxnSp>
            <p:nvCxnSpPr>
              <p:cNvPr id="216" name="Sirgkonnektor 215">
                <a:extLst>
                  <a:ext uri="{FF2B5EF4-FFF2-40B4-BE49-F238E27FC236}">
                    <a16:creationId xmlns:a16="http://schemas.microsoft.com/office/drawing/2014/main" id="{D045C52D-D26B-D1BB-00D0-B98F75D22576}"/>
                  </a:ext>
                </a:extLst>
              </p:cNvPr>
              <p:cNvCxnSpPr/>
              <p:nvPr/>
            </p:nvCxnSpPr>
            <p:spPr>
              <a:xfrm flipV="1">
                <a:off x="4021760" y="3070088"/>
                <a:ext cx="146849" cy="105923"/>
              </a:xfrm>
              <a:prstGeom prst="line">
                <a:avLst/>
              </a:prstGeom>
              <a:ln>
                <a:solidFill>
                  <a:srgbClr val="0000CC"/>
                </a:solidFill>
              </a:ln>
            </p:spPr>
            <p:style>
              <a:lnRef idx="2">
                <a:schemeClr val="accent1"/>
              </a:lnRef>
              <a:fillRef idx="0">
                <a:schemeClr val="accent1"/>
              </a:fillRef>
              <a:effectRef idx="1">
                <a:schemeClr val="accent1"/>
              </a:effectRef>
              <a:fontRef idx="minor">
                <a:schemeClr val="tx1"/>
              </a:fontRef>
            </p:style>
          </p:cxnSp>
        </p:grpSp>
      </p:grpSp>
      <p:grpSp>
        <p:nvGrpSpPr>
          <p:cNvPr id="220" name="Rühm 219">
            <a:extLst>
              <a:ext uri="{FF2B5EF4-FFF2-40B4-BE49-F238E27FC236}">
                <a16:creationId xmlns:a16="http://schemas.microsoft.com/office/drawing/2014/main" id="{EC1FA7FE-CE00-2E71-E4DA-B7E902D574CC}"/>
              </a:ext>
            </a:extLst>
          </p:cNvPr>
          <p:cNvGrpSpPr/>
          <p:nvPr/>
        </p:nvGrpSpPr>
        <p:grpSpPr>
          <a:xfrm>
            <a:off x="891909" y="2551356"/>
            <a:ext cx="671280" cy="1297147"/>
            <a:chOff x="1243175" y="1129375"/>
            <a:chExt cx="671280" cy="1297147"/>
          </a:xfrm>
        </p:grpSpPr>
        <p:grpSp>
          <p:nvGrpSpPr>
            <p:cNvPr id="204" name="Rühm 203">
              <a:extLst>
                <a:ext uri="{FF2B5EF4-FFF2-40B4-BE49-F238E27FC236}">
                  <a16:creationId xmlns:a16="http://schemas.microsoft.com/office/drawing/2014/main" id="{49E6F267-D5E3-035D-5CF4-963D2FEB29F0}"/>
                </a:ext>
              </a:extLst>
            </p:cNvPr>
            <p:cNvGrpSpPr/>
            <p:nvPr/>
          </p:nvGrpSpPr>
          <p:grpSpPr>
            <a:xfrm>
              <a:off x="1458941" y="1129375"/>
              <a:ext cx="228046" cy="666383"/>
              <a:chOff x="3712113" y="1875281"/>
              <a:chExt cx="228046" cy="666383"/>
            </a:xfrm>
          </p:grpSpPr>
          <p:cxnSp>
            <p:nvCxnSpPr>
              <p:cNvPr id="197" name="Sirge noolkonnektor 196">
                <a:extLst>
                  <a:ext uri="{FF2B5EF4-FFF2-40B4-BE49-F238E27FC236}">
                    <a16:creationId xmlns:a16="http://schemas.microsoft.com/office/drawing/2014/main" id="{CAA9B817-9F54-E40D-C8A9-8F212C595155}"/>
                  </a:ext>
                </a:extLst>
              </p:cNvPr>
              <p:cNvCxnSpPr>
                <a:cxnSpLocks/>
              </p:cNvCxnSpPr>
              <p:nvPr/>
            </p:nvCxnSpPr>
            <p:spPr>
              <a:xfrm flipV="1">
                <a:off x="3819753" y="1875281"/>
                <a:ext cx="0" cy="666383"/>
              </a:xfrm>
              <a:prstGeom prst="straightConnector1">
                <a:avLst/>
              </a:prstGeom>
              <a:ln w="57150">
                <a:solidFill>
                  <a:srgbClr val="0000CC"/>
                </a:solidFill>
                <a:tailEnd type="triangle"/>
              </a:ln>
            </p:spPr>
            <p:style>
              <a:lnRef idx="2">
                <a:schemeClr val="accent1"/>
              </a:lnRef>
              <a:fillRef idx="0">
                <a:schemeClr val="accent1"/>
              </a:fillRef>
              <a:effectRef idx="1">
                <a:schemeClr val="accent1"/>
              </a:effectRef>
              <a:fontRef idx="minor">
                <a:schemeClr val="tx1"/>
              </a:fontRef>
            </p:style>
          </p:cxnSp>
          <p:cxnSp>
            <p:nvCxnSpPr>
              <p:cNvPr id="198" name="Sirgkonnektor 197">
                <a:extLst>
                  <a:ext uri="{FF2B5EF4-FFF2-40B4-BE49-F238E27FC236}">
                    <a16:creationId xmlns:a16="http://schemas.microsoft.com/office/drawing/2014/main" id="{51B39785-C866-CEDA-831A-B15CA41F48B6}"/>
                  </a:ext>
                </a:extLst>
              </p:cNvPr>
              <p:cNvCxnSpPr>
                <a:cxnSpLocks/>
              </p:cNvCxnSpPr>
              <p:nvPr/>
            </p:nvCxnSpPr>
            <p:spPr>
              <a:xfrm>
                <a:off x="3712113" y="2182111"/>
                <a:ext cx="228046" cy="0"/>
              </a:xfrm>
              <a:prstGeom prst="line">
                <a:avLst/>
              </a:prstGeom>
              <a:ln w="57150">
                <a:solidFill>
                  <a:srgbClr val="0000CC"/>
                </a:solidFill>
              </a:ln>
            </p:spPr>
            <p:style>
              <a:lnRef idx="2">
                <a:schemeClr val="accent1"/>
              </a:lnRef>
              <a:fillRef idx="0">
                <a:schemeClr val="accent1"/>
              </a:fillRef>
              <a:effectRef idx="1">
                <a:schemeClr val="accent1"/>
              </a:effectRef>
              <a:fontRef idx="minor">
                <a:schemeClr val="tx1"/>
              </a:fontRef>
            </p:style>
          </p:cxnSp>
          <p:cxnSp>
            <p:nvCxnSpPr>
              <p:cNvPr id="203" name="Sirgkonnektor 202">
                <a:extLst>
                  <a:ext uri="{FF2B5EF4-FFF2-40B4-BE49-F238E27FC236}">
                    <a16:creationId xmlns:a16="http://schemas.microsoft.com/office/drawing/2014/main" id="{6C47C70C-AE2C-F6BA-9978-FB771B8B7241}"/>
                  </a:ext>
                </a:extLst>
              </p:cNvPr>
              <p:cNvCxnSpPr>
                <a:cxnSpLocks/>
              </p:cNvCxnSpPr>
              <p:nvPr/>
            </p:nvCxnSpPr>
            <p:spPr>
              <a:xfrm>
                <a:off x="3712113" y="2266207"/>
                <a:ext cx="228046" cy="0"/>
              </a:xfrm>
              <a:prstGeom prst="line">
                <a:avLst/>
              </a:prstGeom>
              <a:ln w="57150">
                <a:solidFill>
                  <a:srgbClr val="0000CC"/>
                </a:solidFill>
              </a:ln>
            </p:spPr>
            <p:style>
              <a:lnRef idx="2">
                <a:schemeClr val="accent1"/>
              </a:lnRef>
              <a:fillRef idx="0">
                <a:schemeClr val="accent1"/>
              </a:fillRef>
              <a:effectRef idx="1">
                <a:schemeClr val="accent1"/>
              </a:effectRef>
              <a:fontRef idx="minor">
                <a:schemeClr val="tx1"/>
              </a:fontRef>
            </p:style>
          </p:cxnSp>
        </p:grpSp>
        <p:sp>
          <p:nvSpPr>
            <p:cNvPr id="209" name="Kaar 208">
              <a:extLst>
                <a:ext uri="{FF2B5EF4-FFF2-40B4-BE49-F238E27FC236}">
                  <a16:creationId xmlns:a16="http://schemas.microsoft.com/office/drawing/2014/main" id="{A3A0A875-D466-F55B-2AFF-F4CB60FE74C2}"/>
                </a:ext>
              </a:extLst>
            </p:cNvPr>
            <p:cNvSpPr/>
            <p:nvPr/>
          </p:nvSpPr>
          <p:spPr>
            <a:xfrm rot="18810213">
              <a:off x="1271526" y="1783593"/>
              <a:ext cx="614578" cy="671280"/>
            </a:xfrm>
            <a:prstGeom prst="arc">
              <a:avLst/>
            </a:prstGeom>
            <a:ln w="76200">
              <a:solidFill>
                <a:srgbClr val="0000CC"/>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grpSp>
      <p:sp>
        <p:nvSpPr>
          <p:cNvPr id="210" name="Ovaal 209">
            <a:extLst>
              <a:ext uri="{FF2B5EF4-FFF2-40B4-BE49-F238E27FC236}">
                <a16:creationId xmlns:a16="http://schemas.microsoft.com/office/drawing/2014/main" id="{DD3F85DF-F747-58B2-8A8B-0276E5C68A9D}"/>
              </a:ext>
            </a:extLst>
          </p:cNvPr>
          <p:cNvSpPr/>
          <p:nvPr/>
        </p:nvSpPr>
        <p:spPr>
          <a:xfrm>
            <a:off x="3199763" y="1941417"/>
            <a:ext cx="48169" cy="54365"/>
          </a:xfrm>
          <a:prstGeom prst="ellipse">
            <a:avLst/>
          </a:prstGeom>
          <a:solidFill>
            <a:srgbClr val="0000CC"/>
          </a:solidFill>
          <a:ln>
            <a:solidFill>
              <a:srgbClr val="0000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21" name="Rühm 220">
            <a:extLst>
              <a:ext uri="{FF2B5EF4-FFF2-40B4-BE49-F238E27FC236}">
                <a16:creationId xmlns:a16="http://schemas.microsoft.com/office/drawing/2014/main" id="{230C4317-CCCC-44CB-99EA-5A3D70B1C7F6}"/>
              </a:ext>
            </a:extLst>
          </p:cNvPr>
          <p:cNvGrpSpPr/>
          <p:nvPr/>
        </p:nvGrpSpPr>
        <p:grpSpPr>
          <a:xfrm>
            <a:off x="3771433" y="1118472"/>
            <a:ext cx="671280" cy="1297146"/>
            <a:chOff x="3771433" y="1118472"/>
            <a:chExt cx="671280" cy="1297146"/>
          </a:xfrm>
        </p:grpSpPr>
        <p:grpSp>
          <p:nvGrpSpPr>
            <p:cNvPr id="205" name="Rühm 204">
              <a:extLst>
                <a:ext uri="{FF2B5EF4-FFF2-40B4-BE49-F238E27FC236}">
                  <a16:creationId xmlns:a16="http://schemas.microsoft.com/office/drawing/2014/main" id="{E6BFFC73-B2C5-37DC-F865-B6BE5C16CF82}"/>
                </a:ext>
              </a:extLst>
            </p:cNvPr>
            <p:cNvGrpSpPr/>
            <p:nvPr/>
          </p:nvGrpSpPr>
          <p:grpSpPr>
            <a:xfrm>
              <a:off x="3986351" y="1118472"/>
              <a:ext cx="228046" cy="666383"/>
              <a:chOff x="4107073" y="1881530"/>
              <a:chExt cx="228046" cy="666383"/>
            </a:xfrm>
          </p:grpSpPr>
          <p:cxnSp>
            <p:nvCxnSpPr>
              <p:cNvPr id="199" name="Sirge noolkonnektor 198">
                <a:extLst>
                  <a:ext uri="{FF2B5EF4-FFF2-40B4-BE49-F238E27FC236}">
                    <a16:creationId xmlns:a16="http://schemas.microsoft.com/office/drawing/2014/main" id="{90366966-6570-FBA3-1B79-71A383FC9530}"/>
                  </a:ext>
                </a:extLst>
              </p:cNvPr>
              <p:cNvCxnSpPr>
                <a:cxnSpLocks/>
              </p:cNvCxnSpPr>
              <p:nvPr/>
            </p:nvCxnSpPr>
            <p:spPr>
              <a:xfrm flipV="1">
                <a:off x="4214713" y="1881530"/>
                <a:ext cx="0" cy="666383"/>
              </a:xfrm>
              <a:prstGeom prst="straightConnector1">
                <a:avLst/>
              </a:prstGeom>
              <a:ln w="57150">
                <a:solidFill>
                  <a:srgbClr val="0000CC"/>
                </a:solidFill>
                <a:tailEnd type="triangle"/>
              </a:ln>
            </p:spPr>
            <p:style>
              <a:lnRef idx="2">
                <a:schemeClr val="accent1"/>
              </a:lnRef>
              <a:fillRef idx="0">
                <a:schemeClr val="accent1"/>
              </a:fillRef>
              <a:effectRef idx="1">
                <a:schemeClr val="accent1"/>
              </a:effectRef>
              <a:fontRef idx="minor">
                <a:schemeClr val="tx1"/>
              </a:fontRef>
            </p:style>
          </p:cxnSp>
          <p:cxnSp>
            <p:nvCxnSpPr>
              <p:cNvPr id="200" name="Sirgkonnektor 199">
                <a:extLst>
                  <a:ext uri="{FF2B5EF4-FFF2-40B4-BE49-F238E27FC236}">
                    <a16:creationId xmlns:a16="http://schemas.microsoft.com/office/drawing/2014/main" id="{2804855E-BD4E-5493-0793-9FD03D637096}"/>
                  </a:ext>
                </a:extLst>
              </p:cNvPr>
              <p:cNvCxnSpPr>
                <a:cxnSpLocks/>
              </p:cNvCxnSpPr>
              <p:nvPr/>
            </p:nvCxnSpPr>
            <p:spPr>
              <a:xfrm>
                <a:off x="4107073" y="2188360"/>
                <a:ext cx="228046" cy="0"/>
              </a:xfrm>
              <a:prstGeom prst="line">
                <a:avLst/>
              </a:prstGeom>
              <a:ln w="57150">
                <a:solidFill>
                  <a:srgbClr val="0000CC"/>
                </a:solidFill>
              </a:ln>
            </p:spPr>
            <p:style>
              <a:lnRef idx="2">
                <a:schemeClr val="accent1"/>
              </a:lnRef>
              <a:fillRef idx="0">
                <a:schemeClr val="accent1"/>
              </a:fillRef>
              <a:effectRef idx="1">
                <a:schemeClr val="accent1"/>
              </a:effectRef>
              <a:fontRef idx="minor">
                <a:schemeClr val="tx1"/>
              </a:fontRef>
            </p:style>
          </p:cxnSp>
          <p:cxnSp>
            <p:nvCxnSpPr>
              <p:cNvPr id="201" name="Sirgkonnektor 200">
                <a:extLst>
                  <a:ext uri="{FF2B5EF4-FFF2-40B4-BE49-F238E27FC236}">
                    <a16:creationId xmlns:a16="http://schemas.microsoft.com/office/drawing/2014/main" id="{6B9CD506-93AD-C574-C306-F394D8CBC387}"/>
                  </a:ext>
                </a:extLst>
              </p:cNvPr>
              <p:cNvCxnSpPr>
                <a:cxnSpLocks/>
              </p:cNvCxnSpPr>
              <p:nvPr/>
            </p:nvCxnSpPr>
            <p:spPr>
              <a:xfrm>
                <a:off x="4107073" y="2270204"/>
                <a:ext cx="228046" cy="0"/>
              </a:xfrm>
              <a:prstGeom prst="line">
                <a:avLst/>
              </a:prstGeom>
              <a:ln w="57150">
                <a:solidFill>
                  <a:srgbClr val="0000CC"/>
                </a:solidFill>
              </a:ln>
            </p:spPr>
            <p:style>
              <a:lnRef idx="2">
                <a:schemeClr val="accent1"/>
              </a:lnRef>
              <a:fillRef idx="0">
                <a:schemeClr val="accent1"/>
              </a:fillRef>
              <a:effectRef idx="1">
                <a:schemeClr val="accent1"/>
              </a:effectRef>
              <a:fontRef idx="minor">
                <a:schemeClr val="tx1"/>
              </a:fontRef>
            </p:style>
          </p:cxnSp>
          <p:cxnSp>
            <p:nvCxnSpPr>
              <p:cNvPr id="202" name="Sirgkonnektor 201">
                <a:extLst>
                  <a:ext uri="{FF2B5EF4-FFF2-40B4-BE49-F238E27FC236}">
                    <a16:creationId xmlns:a16="http://schemas.microsoft.com/office/drawing/2014/main" id="{466A14A3-8EAB-5A3A-3810-C214ED4478B3}"/>
                  </a:ext>
                </a:extLst>
              </p:cNvPr>
              <p:cNvCxnSpPr>
                <a:cxnSpLocks/>
              </p:cNvCxnSpPr>
              <p:nvPr/>
            </p:nvCxnSpPr>
            <p:spPr>
              <a:xfrm>
                <a:off x="4107073" y="2349879"/>
                <a:ext cx="228046" cy="0"/>
              </a:xfrm>
              <a:prstGeom prst="line">
                <a:avLst/>
              </a:prstGeom>
              <a:ln w="57150">
                <a:solidFill>
                  <a:srgbClr val="0000CC"/>
                </a:solidFill>
              </a:ln>
            </p:spPr>
            <p:style>
              <a:lnRef idx="2">
                <a:schemeClr val="accent1"/>
              </a:lnRef>
              <a:fillRef idx="0">
                <a:schemeClr val="accent1"/>
              </a:fillRef>
              <a:effectRef idx="1">
                <a:schemeClr val="accent1"/>
              </a:effectRef>
              <a:fontRef idx="minor">
                <a:schemeClr val="tx1"/>
              </a:fontRef>
            </p:style>
          </p:cxnSp>
        </p:grpSp>
        <p:sp>
          <p:nvSpPr>
            <p:cNvPr id="217" name="Kaar 216">
              <a:extLst>
                <a:ext uri="{FF2B5EF4-FFF2-40B4-BE49-F238E27FC236}">
                  <a16:creationId xmlns:a16="http://schemas.microsoft.com/office/drawing/2014/main" id="{09E588FB-573F-1174-0C9A-9F9A24BF0055}"/>
                </a:ext>
              </a:extLst>
            </p:cNvPr>
            <p:cNvSpPr/>
            <p:nvPr/>
          </p:nvSpPr>
          <p:spPr>
            <a:xfrm rot="18810213">
              <a:off x="3799784" y="1772689"/>
              <a:ext cx="614578" cy="671280"/>
            </a:xfrm>
            <a:prstGeom prst="arc">
              <a:avLst/>
            </a:prstGeom>
            <a:ln w="76200">
              <a:solidFill>
                <a:srgbClr val="0000CC"/>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grpSp>
      <p:grpSp>
        <p:nvGrpSpPr>
          <p:cNvPr id="222" name="Rühm 221">
            <a:extLst>
              <a:ext uri="{FF2B5EF4-FFF2-40B4-BE49-F238E27FC236}">
                <a16:creationId xmlns:a16="http://schemas.microsoft.com/office/drawing/2014/main" id="{41AE3815-1107-09B6-FFF9-A99ACA06FCB3}"/>
              </a:ext>
            </a:extLst>
          </p:cNvPr>
          <p:cNvGrpSpPr/>
          <p:nvPr/>
        </p:nvGrpSpPr>
        <p:grpSpPr>
          <a:xfrm>
            <a:off x="1842218" y="701582"/>
            <a:ext cx="671280" cy="1302937"/>
            <a:chOff x="3213508" y="2655687"/>
            <a:chExt cx="671280" cy="1302937"/>
          </a:xfrm>
        </p:grpSpPr>
        <p:grpSp>
          <p:nvGrpSpPr>
            <p:cNvPr id="188" name="Rühm 187">
              <a:extLst>
                <a:ext uri="{FF2B5EF4-FFF2-40B4-BE49-F238E27FC236}">
                  <a16:creationId xmlns:a16="http://schemas.microsoft.com/office/drawing/2014/main" id="{4216AEB6-B96E-8411-6A60-4371EFF3D2C9}"/>
                </a:ext>
              </a:extLst>
            </p:cNvPr>
            <p:cNvGrpSpPr/>
            <p:nvPr/>
          </p:nvGrpSpPr>
          <p:grpSpPr>
            <a:xfrm>
              <a:off x="3430538" y="2655687"/>
              <a:ext cx="180672" cy="671577"/>
              <a:chOff x="3430538" y="2655687"/>
              <a:chExt cx="180672" cy="671577"/>
            </a:xfrm>
          </p:grpSpPr>
          <p:cxnSp>
            <p:nvCxnSpPr>
              <p:cNvPr id="184" name="Sirgkonnektor 183">
                <a:extLst>
                  <a:ext uri="{FF2B5EF4-FFF2-40B4-BE49-F238E27FC236}">
                    <a16:creationId xmlns:a16="http://schemas.microsoft.com/office/drawing/2014/main" id="{33AECA3A-BB07-12E6-A678-8FF567FD346F}"/>
                  </a:ext>
                </a:extLst>
              </p:cNvPr>
              <p:cNvCxnSpPr/>
              <p:nvPr/>
            </p:nvCxnSpPr>
            <p:spPr>
              <a:xfrm>
                <a:off x="3520401" y="2655687"/>
                <a:ext cx="0" cy="671577"/>
              </a:xfrm>
              <a:prstGeom prst="line">
                <a:avLst/>
              </a:prstGeom>
              <a:ln w="76200">
                <a:solidFill>
                  <a:srgbClr val="0000CC"/>
                </a:solidFill>
              </a:ln>
            </p:spPr>
            <p:style>
              <a:lnRef idx="2">
                <a:schemeClr val="accent1"/>
              </a:lnRef>
              <a:fillRef idx="0">
                <a:schemeClr val="accent1"/>
              </a:fillRef>
              <a:effectRef idx="1">
                <a:schemeClr val="accent1"/>
              </a:effectRef>
              <a:fontRef idx="minor">
                <a:schemeClr val="tx1"/>
              </a:fontRef>
            </p:style>
          </p:cxnSp>
          <p:cxnSp>
            <p:nvCxnSpPr>
              <p:cNvPr id="185" name="Sirgkonnektor 184">
                <a:extLst>
                  <a:ext uri="{FF2B5EF4-FFF2-40B4-BE49-F238E27FC236}">
                    <a16:creationId xmlns:a16="http://schemas.microsoft.com/office/drawing/2014/main" id="{58550F38-19DE-8A22-D1F8-0741329D9CA3}"/>
                  </a:ext>
                </a:extLst>
              </p:cNvPr>
              <p:cNvCxnSpPr>
                <a:cxnSpLocks/>
              </p:cNvCxnSpPr>
              <p:nvPr/>
            </p:nvCxnSpPr>
            <p:spPr>
              <a:xfrm>
                <a:off x="3430538" y="2795292"/>
                <a:ext cx="0" cy="349551"/>
              </a:xfrm>
              <a:prstGeom prst="line">
                <a:avLst/>
              </a:prstGeom>
              <a:ln w="76200">
                <a:solidFill>
                  <a:srgbClr val="0000CC"/>
                </a:solidFill>
              </a:ln>
            </p:spPr>
            <p:style>
              <a:lnRef idx="2">
                <a:schemeClr val="accent1"/>
              </a:lnRef>
              <a:fillRef idx="0">
                <a:schemeClr val="accent1"/>
              </a:fillRef>
              <a:effectRef idx="1">
                <a:schemeClr val="accent1"/>
              </a:effectRef>
              <a:fontRef idx="minor">
                <a:schemeClr val="tx1"/>
              </a:fontRef>
            </p:style>
          </p:cxnSp>
          <p:cxnSp>
            <p:nvCxnSpPr>
              <p:cNvPr id="187" name="Sirgkonnektor 186">
                <a:extLst>
                  <a:ext uri="{FF2B5EF4-FFF2-40B4-BE49-F238E27FC236}">
                    <a16:creationId xmlns:a16="http://schemas.microsoft.com/office/drawing/2014/main" id="{F9B5A3FF-D6E6-6FB5-31C4-69BFC4F0950D}"/>
                  </a:ext>
                </a:extLst>
              </p:cNvPr>
              <p:cNvCxnSpPr>
                <a:cxnSpLocks/>
              </p:cNvCxnSpPr>
              <p:nvPr/>
            </p:nvCxnSpPr>
            <p:spPr>
              <a:xfrm>
                <a:off x="3611210" y="2795292"/>
                <a:ext cx="0" cy="349551"/>
              </a:xfrm>
              <a:prstGeom prst="line">
                <a:avLst/>
              </a:prstGeom>
              <a:ln w="76200">
                <a:solidFill>
                  <a:srgbClr val="0000CC"/>
                </a:solidFill>
              </a:ln>
            </p:spPr>
            <p:style>
              <a:lnRef idx="2">
                <a:schemeClr val="accent1"/>
              </a:lnRef>
              <a:fillRef idx="0">
                <a:schemeClr val="accent1"/>
              </a:fillRef>
              <a:effectRef idx="1">
                <a:schemeClr val="accent1"/>
              </a:effectRef>
              <a:fontRef idx="minor">
                <a:schemeClr val="tx1"/>
              </a:fontRef>
            </p:style>
          </p:cxnSp>
        </p:grpSp>
        <p:sp>
          <p:nvSpPr>
            <p:cNvPr id="218" name="Kaar 217">
              <a:extLst>
                <a:ext uri="{FF2B5EF4-FFF2-40B4-BE49-F238E27FC236}">
                  <a16:creationId xmlns:a16="http://schemas.microsoft.com/office/drawing/2014/main" id="{712F9155-2647-EAAC-ACCB-17FA8E129058}"/>
                </a:ext>
              </a:extLst>
            </p:cNvPr>
            <p:cNvSpPr/>
            <p:nvPr/>
          </p:nvSpPr>
          <p:spPr>
            <a:xfrm rot="18810213">
              <a:off x="3241859" y="3315695"/>
              <a:ext cx="614578" cy="671280"/>
            </a:xfrm>
            <a:prstGeom prst="arc">
              <a:avLst/>
            </a:prstGeom>
            <a:ln w="76200">
              <a:solidFill>
                <a:srgbClr val="0000CC"/>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grpSp>
      <p:grpSp>
        <p:nvGrpSpPr>
          <p:cNvPr id="223" name="Rühm 222">
            <a:extLst>
              <a:ext uri="{FF2B5EF4-FFF2-40B4-BE49-F238E27FC236}">
                <a16:creationId xmlns:a16="http://schemas.microsoft.com/office/drawing/2014/main" id="{09BA73E4-6063-5F50-5691-A53CA0E7F986}"/>
              </a:ext>
            </a:extLst>
          </p:cNvPr>
          <p:cNvGrpSpPr/>
          <p:nvPr/>
        </p:nvGrpSpPr>
        <p:grpSpPr>
          <a:xfrm>
            <a:off x="5426242" y="3491720"/>
            <a:ext cx="671280" cy="1316507"/>
            <a:chOff x="3787705" y="2660881"/>
            <a:chExt cx="671280" cy="1316507"/>
          </a:xfrm>
        </p:grpSpPr>
        <p:grpSp>
          <p:nvGrpSpPr>
            <p:cNvPr id="206" name="Rühm 205">
              <a:extLst>
                <a:ext uri="{FF2B5EF4-FFF2-40B4-BE49-F238E27FC236}">
                  <a16:creationId xmlns:a16="http://schemas.microsoft.com/office/drawing/2014/main" id="{7FB128E9-FBDA-F17F-6103-1E41553DD342}"/>
                </a:ext>
              </a:extLst>
            </p:cNvPr>
            <p:cNvGrpSpPr/>
            <p:nvPr/>
          </p:nvGrpSpPr>
          <p:grpSpPr>
            <a:xfrm>
              <a:off x="3993050" y="2660881"/>
              <a:ext cx="228046" cy="666383"/>
              <a:chOff x="3993050" y="2660881"/>
              <a:chExt cx="228046" cy="666383"/>
            </a:xfrm>
          </p:grpSpPr>
          <p:cxnSp>
            <p:nvCxnSpPr>
              <p:cNvPr id="192" name="Sirge noolkonnektor 191">
                <a:extLst>
                  <a:ext uri="{FF2B5EF4-FFF2-40B4-BE49-F238E27FC236}">
                    <a16:creationId xmlns:a16="http://schemas.microsoft.com/office/drawing/2014/main" id="{E946017F-D038-D39A-301F-DCDFB84C912F}"/>
                  </a:ext>
                </a:extLst>
              </p:cNvPr>
              <p:cNvCxnSpPr>
                <a:cxnSpLocks/>
              </p:cNvCxnSpPr>
              <p:nvPr/>
            </p:nvCxnSpPr>
            <p:spPr>
              <a:xfrm flipV="1">
                <a:off x="4100690" y="2660881"/>
                <a:ext cx="0" cy="666383"/>
              </a:xfrm>
              <a:prstGeom prst="straightConnector1">
                <a:avLst/>
              </a:prstGeom>
              <a:ln w="57150">
                <a:solidFill>
                  <a:srgbClr val="0000CC"/>
                </a:solidFill>
                <a:tailEnd type="triangle"/>
              </a:ln>
            </p:spPr>
            <p:style>
              <a:lnRef idx="2">
                <a:schemeClr val="accent1"/>
              </a:lnRef>
              <a:fillRef idx="0">
                <a:schemeClr val="accent1"/>
              </a:fillRef>
              <a:effectRef idx="1">
                <a:schemeClr val="accent1"/>
              </a:effectRef>
              <a:fontRef idx="minor">
                <a:schemeClr val="tx1"/>
              </a:fontRef>
            </p:style>
          </p:cxnSp>
          <p:cxnSp>
            <p:nvCxnSpPr>
              <p:cNvPr id="195" name="Sirgkonnektor 194">
                <a:extLst>
                  <a:ext uri="{FF2B5EF4-FFF2-40B4-BE49-F238E27FC236}">
                    <a16:creationId xmlns:a16="http://schemas.microsoft.com/office/drawing/2014/main" id="{96931278-4039-49AE-3C49-3CD6E041A9D9}"/>
                  </a:ext>
                </a:extLst>
              </p:cNvPr>
              <p:cNvCxnSpPr>
                <a:cxnSpLocks/>
              </p:cNvCxnSpPr>
              <p:nvPr/>
            </p:nvCxnSpPr>
            <p:spPr>
              <a:xfrm>
                <a:off x="3993050" y="2967711"/>
                <a:ext cx="228046" cy="0"/>
              </a:xfrm>
              <a:prstGeom prst="line">
                <a:avLst/>
              </a:prstGeom>
              <a:ln w="57150">
                <a:solidFill>
                  <a:srgbClr val="0000CC"/>
                </a:solidFill>
              </a:ln>
            </p:spPr>
            <p:style>
              <a:lnRef idx="2">
                <a:schemeClr val="accent1"/>
              </a:lnRef>
              <a:fillRef idx="0">
                <a:schemeClr val="accent1"/>
              </a:fillRef>
              <a:effectRef idx="1">
                <a:schemeClr val="accent1"/>
              </a:effectRef>
              <a:fontRef idx="minor">
                <a:schemeClr val="tx1"/>
              </a:fontRef>
            </p:style>
          </p:cxnSp>
        </p:grpSp>
        <p:sp>
          <p:nvSpPr>
            <p:cNvPr id="219" name="Kaar 218">
              <a:extLst>
                <a:ext uri="{FF2B5EF4-FFF2-40B4-BE49-F238E27FC236}">
                  <a16:creationId xmlns:a16="http://schemas.microsoft.com/office/drawing/2014/main" id="{125C72AA-E6C6-40B6-9753-F274BD238AFC}"/>
                </a:ext>
              </a:extLst>
            </p:cNvPr>
            <p:cNvSpPr/>
            <p:nvPr/>
          </p:nvSpPr>
          <p:spPr>
            <a:xfrm rot="18810213">
              <a:off x="3816056" y="3334459"/>
              <a:ext cx="614578" cy="671280"/>
            </a:xfrm>
            <a:prstGeom prst="arc">
              <a:avLst/>
            </a:prstGeom>
            <a:ln w="76200">
              <a:solidFill>
                <a:srgbClr val="0000CC"/>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grpSp>
      <p:pic>
        <p:nvPicPr>
          <p:cNvPr id="224" name="Pilt 223">
            <a:extLst>
              <a:ext uri="{FF2B5EF4-FFF2-40B4-BE49-F238E27FC236}">
                <a16:creationId xmlns:a16="http://schemas.microsoft.com/office/drawing/2014/main" id="{925FA4A8-DEE6-48B5-6AAD-C6A25ABE2B6B}"/>
              </a:ext>
            </a:extLst>
          </p:cNvPr>
          <p:cNvPicPr>
            <a:picLocks noChangeAspect="1"/>
          </p:cNvPicPr>
          <p:nvPr/>
        </p:nvPicPr>
        <p:blipFill>
          <a:blip r:embed="rId2"/>
          <a:stretch>
            <a:fillRect/>
          </a:stretch>
        </p:blipFill>
        <p:spPr>
          <a:xfrm>
            <a:off x="952857" y="4931079"/>
            <a:ext cx="506195" cy="355919"/>
          </a:xfrm>
          <a:prstGeom prst="rect">
            <a:avLst/>
          </a:prstGeom>
        </p:spPr>
      </p:pic>
      <p:pic>
        <p:nvPicPr>
          <p:cNvPr id="225" name="Pilt 224">
            <a:extLst>
              <a:ext uri="{FF2B5EF4-FFF2-40B4-BE49-F238E27FC236}">
                <a16:creationId xmlns:a16="http://schemas.microsoft.com/office/drawing/2014/main" id="{328F6322-4158-CE0D-7303-9C89520041A3}"/>
              </a:ext>
            </a:extLst>
          </p:cNvPr>
          <p:cNvPicPr>
            <a:picLocks noChangeAspect="1"/>
          </p:cNvPicPr>
          <p:nvPr/>
        </p:nvPicPr>
        <p:blipFill>
          <a:blip r:embed="rId2"/>
          <a:stretch>
            <a:fillRect/>
          </a:stretch>
        </p:blipFill>
        <p:spPr>
          <a:xfrm>
            <a:off x="3870247" y="2064399"/>
            <a:ext cx="506195" cy="355919"/>
          </a:xfrm>
          <a:prstGeom prst="rect">
            <a:avLst/>
          </a:prstGeom>
        </p:spPr>
      </p:pic>
      <p:pic>
        <p:nvPicPr>
          <p:cNvPr id="226" name="Pilt 225">
            <a:extLst>
              <a:ext uri="{FF2B5EF4-FFF2-40B4-BE49-F238E27FC236}">
                <a16:creationId xmlns:a16="http://schemas.microsoft.com/office/drawing/2014/main" id="{21515A35-9CA7-5F42-31C3-59DEAD4D040B}"/>
              </a:ext>
            </a:extLst>
          </p:cNvPr>
          <p:cNvPicPr>
            <a:picLocks noChangeAspect="1"/>
          </p:cNvPicPr>
          <p:nvPr/>
        </p:nvPicPr>
        <p:blipFill>
          <a:blip r:embed="rId2"/>
          <a:stretch>
            <a:fillRect/>
          </a:stretch>
        </p:blipFill>
        <p:spPr>
          <a:xfrm>
            <a:off x="3872028" y="3719882"/>
            <a:ext cx="506195" cy="355919"/>
          </a:xfrm>
          <a:prstGeom prst="rect">
            <a:avLst/>
          </a:prstGeom>
        </p:spPr>
      </p:pic>
      <p:grpSp>
        <p:nvGrpSpPr>
          <p:cNvPr id="227" name="Rühm 226">
            <a:extLst>
              <a:ext uri="{FF2B5EF4-FFF2-40B4-BE49-F238E27FC236}">
                <a16:creationId xmlns:a16="http://schemas.microsoft.com/office/drawing/2014/main" id="{EF916619-A301-69B7-918D-61F9E5A1FFDA}"/>
              </a:ext>
            </a:extLst>
          </p:cNvPr>
          <p:cNvGrpSpPr/>
          <p:nvPr/>
        </p:nvGrpSpPr>
        <p:grpSpPr>
          <a:xfrm>
            <a:off x="4270668" y="5259157"/>
            <a:ext cx="671280" cy="1302937"/>
            <a:chOff x="3213508" y="2655687"/>
            <a:chExt cx="671280" cy="1302937"/>
          </a:xfrm>
        </p:grpSpPr>
        <p:grpSp>
          <p:nvGrpSpPr>
            <p:cNvPr id="228" name="Rühm 227">
              <a:extLst>
                <a:ext uri="{FF2B5EF4-FFF2-40B4-BE49-F238E27FC236}">
                  <a16:creationId xmlns:a16="http://schemas.microsoft.com/office/drawing/2014/main" id="{28659155-51AC-E9C1-46C1-2397646A69F2}"/>
                </a:ext>
              </a:extLst>
            </p:cNvPr>
            <p:cNvGrpSpPr/>
            <p:nvPr/>
          </p:nvGrpSpPr>
          <p:grpSpPr>
            <a:xfrm>
              <a:off x="3430538" y="2655687"/>
              <a:ext cx="180672" cy="671577"/>
              <a:chOff x="3430538" y="2655687"/>
              <a:chExt cx="180672" cy="671577"/>
            </a:xfrm>
          </p:grpSpPr>
          <p:cxnSp>
            <p:nvCxnSpPr>
              <p:cNvPr id="230" name="Sirgkonnektor 229">
                <a:extLst>
                  <a:ext uri="{FF2B5EF4-FFF2-40B4-BE49-F238E27FC236}">
                    <a16:creationId xmlns:a16="http://schemas.microsoft.com/office/drawing/2014/main" id="{7DA39D0A-51BF-BF16-A710-F6F804E9D299}"/>
                  </a:ext>
                </a:extLst>
              </p:cNvPr>
              <p:cNvCxnSpPr/>
              <p:nvPr/>
            </p:nvCxnSpPr>
            <p:spPr>
              <a:xfrm>
                <a:off x="3520401" y="2655687"/>
                <a:ext cx="0" cy="671577"/>
              </a:xfrm>
              <a:prstGeom prst="line">
                <a:avLst/>
              </a:prstGeom>
              <a:ln w="76200">
                <a:solidFill>
                  <a:srgbClr val="0000CC"/>
                </a:solidFill>
              </a:ln>
            </p:spPr>
            <p:style>
              <a:lnRef idx="2">
                <a:schemeClr val="accent1"/>
              </a:lnRef>
              <a:fillRef idx="0">
                <a:schemeClr val="accent1"/>
              </a:fillRef>
              <a:effectRef idx="1">
                <a:schemeClr val="accent1"/>
              </a:effectRef>
              <a:fontRef idx="minor">
                <a:schemeClr val="tx1"/>
              </a:fontRef>
            </p:style>
          </p:cxnSp>
          <p:cxnSp>
            <p:nvCxnSpPr>
              <p:cNvPr id="231" name="Sirgkonnektor 230">
                <a:extLst>
                  <a:ext uri="{FF2B5EF4-FFF2-40B4-BE49-F238E27FC236}">
                    <a16:creationId xmlns:a16="http://schemas.microsoft.com/office/drawing/2014/main" id="{42B92BD0-2522-7497-9D50-8F1D795154D6}"/>
                  </a:ext>
                </a:extLst>
              </p:cNvPr>
              <p:cNvCxnSpPr>
                <a:cxnSpLocks/>
              </p:cNvCxnSpPr>
              <p:nvPr/>
            </p:nvCxnSpPr>
            <p:spPr>
              <a:xfrm>
                <a:off x="3430538" y="2795292"/>
                <a:ext cx="0" cy="349551"/>
              </a:xfrm>
              <a:prstGeom prst="line">
                <a:avLst/>
              </a:prstGeom>
              <a:ln w="76200">
                <a:solidFill>
                  <a:srgbClr val="0000CC"/>
                </a:solidFill>
              </a:ln>
            </p:spPr>
            <p:style>
              <a:lnRef idx="2">
                <a:schemeClr val="accent1"/>
              </a:lnRef>
              <a:fillRef idx="0">
                <a:schemeClr val="accent1"/>
              </a:fillRef>
              <a:effectRef idx="1">
                <a:schemeClr val="accent1"/>
              </a:effectRef>
              <a:fontRef idx="minor">
                <a:schemeClr val="tx1"/>
              </a:fontRef>
            </p:style>
          </p:cxnSp>
          <p:cxnSp>
            <p:nvCxnSpPr>
              <p:cNvPr id="232" name="Sirgkonnektor 231">
                <a:extLst>
                  <a:ext uri="{FF2B5EF4-FFF2-40B4-BE49-F238E27FC236}">
                    <a16:creationId xmlns:a16="http://schemas.microsoft.com/office/drawing/2014/main" id="{98B9C07A-235A-88AE-1AF4-C6A73F50224F}"/>
                  </a:ext>
                </a:extLst>
              </p:cNvPr>
              <p:cNvCxnSpPr>
                <a:cxnSpLocks/>
              </p:cNvCxnSpPr>
              <p:nvPr/>
            </p:nvCxnSpPr>
            <p:spPr>
              <a:xfrm>
                <a:off x="3611210" y="2795292"/>
                <a:ext cx="0" cy="349551"/>
              </a:xfrm>
              <a:prstGeom prst="line">
                <a:avLst/>
              </a:prstGeom>
              <a:ln w="76200">
                <a:solidFill>
                  <a:srgbClr val="0000CC"/>
                </a:solidFill>
              </a:ln>
            </p:spPr>
            <p:style>
              <a:lnRef idx="2">
                <a:schemeClr val="accent1"/>
              </a:lnRef>
              <a:fillRef idx="0">
                <a:schemeClr val="accent1"/>
              </a:fillRef>
              <a:effectRef idx="1">
                <a:schemeClr val="accent1"/>
              </a:effectRef>
              <a:fontRef idx="minor">
                <a:schemeClr val="tx1"/>
              </a:fontRef>
            </p:style>
          </p:cxnSp>
        </p:grpSp>
        <p:sp>
          <p:nvSpPr>
            <p:cNvPr id="229" name="Kaar 228">
              <a:extLst>
                <a:ext uri="{FF2B5EF4-FFF2-40B4-BE49-F238E27FC236}">
                  <a16:creationId xmlns:a16="http://schemas.microsoft.com/office/drawing/2014/main" id="{103CB0F7-8C06-3C7B-A248-CA5749067CDA}"/>
                </a:ext>
              </a:extLst>
            </p:cNvPr>
            <p:cNvSpPr/>
            <p:nvPr/>
          </p:nvSpPr>
          <p:spPr>
            <a:xfrm rot="18810213">
              <a:off x="3241859" y="3315695"/>
              <a:ext cx="614578" cy="671280"/>
            </a:xfrm>
            <a:prstGeom prst="arc">
              <a:avLst/>
            </a:prstGeom>
            <a:ln w="76200">
              <a:solidFill>
                <a:srgbClr val="0000CC"/>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grpSp>
      <p:sp>
        <p:nvSpPr>
          <p:cNvPr id="233" name="Täht: 8-tipuline 232">
            <a:extLst>
              <a:ext uri="{FF2B5EF4-FFF2-40B4-BE49-F238E27FC236}">
                <a16:creationId xmlns:a16="http://schemas.microsoft.com/office/drawing/2014/main" id="{EBF4144D-2E32-956B-9E66-8216FBF20A94}"/>
              </a:ext>
            </a:extLst>
          </p:cNvPr>
          <p:cNvSpPr/>
          <p:nvPr/>
        </p:nvSpPr>
        <p:spPr>
          <a:xfrm>
            <a:off x="2324645" y="2668955"/>
            <a:ext cx="329019" cy="336288"/>
          </a:xfrm>
          <a:prstGeom prst="star8">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4</a:t>
            </a:r>
          </a:p>
        </p:txBody>
      </p:sp>
      <p:sp>
        <p:nvSpPr>
          <p:cNvPr id="235" name="Täht: 8-tipuline 234">
            <a:extLst>
              <a:ext uri="{FF2B5EF4-FFF2-40B4-BE49-F238E27FC236}">
                <a16:creationId xmlns:a16="http://schemas.microsoft.com/office/drawing/2014/main" id="{769117E2-D6F4-AF89-FC50-D60E4ADA43D2}"/>
              </a:ext>
            </a:extLst>
          </p:cNvPr>
          <p:cNvSpPr/>
          <p:nvPr/>
        </p:nvSpPr>
        <p:spPr>
          <a:xfrm>
            <a:off x="2272927" y="1040171"/>
            <a:ext cx="329019" cy="336288"/>
          </a:xfrm>
          <a:prstGeom prst="star8">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4</a:t>
            </a:r>
          </a:p>
        </p:txBody>
      </p:sp>
      <p:sp>
        <p:nvSpPr>
          <p:cNvPr id="237" name="Täht: 8-tipuline 236">
            <a:extLst>
              <a:ext uri="{FF2B5EF4-FFF2-40B4-BE49-F238E27FC236}">
                <a16:creationId xmlns:a16="http://schemas.microsoft.com/office/drawing/2014/main" id="{72AF3C69-158A-0296-72F3-24126C0F83B6}"/>
              </a:ext>
            </a:extLst>
          </p:cNvPr>
          <p:cNvSpPr/>
          <p:nvPr/>
        </p:nvSpPr>
        <p:spPr>
          <a:xfrm>
            <a:off x="5767853" y="3799701"/>
            <a:ext cx="329019" cy="336288"/>
          </a:xfrm>
          <a:prstGeom prst="star8">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4</a:t>
            </a:r>
          </a:p>
        </p:txBody>
      </p:sp>
      <p:sp>
        <p:nvSpPr>
          <p:cNvPr id="238" name="Täht: 8-tipuline 237">
            <a:extLst>
              <a:ext uri="{FF2B5EF4-FFF2-40B4-BE49-F238E27FC236}">
                <a16:creationId xmlns:a16="http://schemas.microsoft.com/office/drawing/2014/main" id="{C693F79A-FDFA-CC4B-7B8D-D694B720F4D0}"/>
              </a:ext>
            </a:extLst>
          </p:cNvPr>
          <p:cNvSpPr/>
          <p:nvPr/>
        </p:nvSpPr>
        <p:spPr>
          <a:xfrm>
            <a:off x="5166995" y="2538993"/>
            <a:ext cx="329019" cy="336288"/>
          </a:xfrm>
          <a:prstGeom prst="star8">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2</a:t>
            </a:r>
          </a:p>
        </p:txBody>
      </p:sp>
      <p:grpSp>
        <p:nvGrpSpPr>
          <p:cNvPr id="243" name="Rühm 242">
            <a:extLst>
              <a:ext uri="{FF2B5EF4-FFF2-40B4-BE49-F238E27FC236}">
                <a16:creationId xmlns:a16="http://schemas.microsoft.com/office/drawing/2014/main" id="{86421DB2-6BBD-64D2-3B51-AC363110758F}"/>
              </a:ext>
            </a:extLst>
          </p:cNvPr>
          <p:cNvGrpSpPr/>
          <p:nvPr/>
        </p:nvGrpSpPr>
        <p:grpSpPr>
          <a:xfrm>
            <a:off x="10707440" y="1426967"/>
            <a:ext cx="704426" cy="649213"/>
            <a:chOff x="8365067" y="866987"/>
            <a:chExt cx="704426" cy="649213"/>
          </a:xfrm>
        </p:grpSpPr>
        <p:cxnSp>
          <p:nvCxnSpPr>
            <p:cNvPr id="240" name="Sirgkonnektor 239">
              <a:extLst>
                <a:ext uri="{FF2B5EF4-FFF2-40B4-BE49-F238E27FC236}">
                  <a16:creationId xmlns:a16="http://schemas.microsoft.com/office/drawing/2014/main" id="{904A2EB3-B99A-06D5-E22C-9B791E89E45A}"/>
                </a:ext>
              </a:extLst>
            </p:cNvPr>
            <p:cNvCxnSpPr/>
            <p:nvPr/>
          </p:nvCxnSpPr>
          <p:spPr>
            <a:xfrm>
              <a:off x="8696960" y="866987"/>
              <a:ext cx="0" cy="649213"/>
            </a:xfrm>
            <a:prstGeom prst="line">
              <a:avLst/>
            </a:prstGeom>
            <a:ln w="57150">
              <a:solidFill>
                <a:srgbClr val="0000CC"/>
              </a:solidFill>
            </a:ln>
          </p:spPr>
          <p:style>
            <a:lnRef idx="2">
              <a:schemeClr val="accent1"/>
            </a:lnRef>
            <a:fillRef idx="0">
              <a:schemeClr val="accent1"/>
            </a:fillRef>
            <a:effectRef idx="1">
              <a:schemeClr val="accent1"/>
            </a:effectRef>
            <a:fontRef idx="minor">
              <a:schemeClr val="tx1"/>
            </a:fontRef>
          </p:style>
        </p:cxnSp>
        <p:cxnSp>
          <p:nvCxnSpPr>
            <p:cNvPr id="242" name="Sirgkonnektor 241">
              <a:extLst>
                <a:ext uri="{FF2B5EF4-FFF2-40B4-BE49-F238E27FC236}">
                  <a16:creationId xmlns:a16="http://schemas.microsoft.com/office/drawing/2014/main" id="{070F99C0-7E52-1D9B-F15E-134C4A99B013}"/>
                </a:ext>
              </a:extLst>
            </p:cNvPr>
            <p:cNvCxnSpPr/>
            <p:nvPr/>
          </p:nvCxnSpPr>
          <p:spPr>
            <a:xfrm>
              <a:off x="8365067" y="1208315"/>
              <a:ext cx="704426" cy="0"/>
            </a:xfrm>
            <a:prstGeom prst="line">
              <a:avLst/>
            </a:prstGeom>
            <a:ln w="57150">
              <a:solidFill>
                <a:srgbClr val="0000CC"/>
              </a:solidFill>
            </a:ln>
          </p:spPr>
          <p:style>
            <a:lnRef idx="2">
              <a:schemeClr val="accent1"/>
            </a:lnRef>
            <a:fillRef idx="0">
              <a:schemeClr val="accent1"/>
            </a:fillRef>
            <a:effectRef idx="1">
              <a:schemeClr val="accent1"/>
            </a:effectRef>
            <a:fontRef idx="minor">
              <a:schemeClr val="tx1"/>
            </a:fontRef>
          </p:style>
        </p:cxnSp>
      </p:grpSp>
      <p:grpSp>
        <p:nvGrpSpPr>
          <p:cNvPr id="244" name="Rühm 243">
            <a:extLst>
              <a:ext uri="{FF2B5EF4-FFF2-40B4-BE49-F238E27FC236}">
                <a16:creationId xmlns:a16="http://schemas.microsoft.com/office/drawing/2014/main" id="{25AA662D-5725-4FF9-17A7-A1E238957223}"/>
              </a:ext>
            </a:extLst>
          </p:cNvPr>
          <p:cNvGrpSpPr/>
          <p:nvPr/>
        </p:nvGrpSpPr>
        <p:grpSpPr>
          <a:xfrm>
            <a:off x="8379309" y="2191581"/>
            <a:ext cx="704426" cy="649213"/>
            <a:chOff x="8365067" y="866987"/>
            <a:chExt cx="704426" cy="649213"/>
          </a:xfrm>
        </p:grpSpPr>
        <p:cxnSp>
          <p:nvCxnSpPr>
            <p:cNvPr id="245" name="Sirgkonnektor 244">
              <a:extLst>
                <a:ext uri="{FF2B5EF4-FFF2-40B4-BE49-F238E27FC236}">
                  <a16:creationId xmlns:a16="http://schemas.microsoft.com/office/drawing/2014/main" id="{B577F9B9-4B23-5464-B90D-4553ED04A0D8}"/>
                </a:ext>
              </a:extLst>
            </p:cNvPr>
            <p:cNvCxnSpPr/>
            <p:nvPr/>
          </p:nvCxnSpPr>
          <p:spPr>
            <a:xfrm>
              <a:off x="8696960" y="866987"/>
              <a:ext cx="0" cy="649213"/>
            </a:xfrm>
            <a:prstGeom prst="line">
              <a:avLst/>
            </a:prstGeom>
            <a:ln w="57150">
              <a:solidFill>
                <a:srgbClr val="0000CC"/>
              </a:solidFill>
            </a:ln>
          </p:spPr>
          <p:style>
            <a:lnRef idx="2">
              <a:schemeClr val="accent1"/>
            </a:lnRef>
            <a:fillRef idx="0">
              <a:schemeClr val="accent1"/>
            </a:fillRef>
            <a:effectRef idx="1">
              <a:schemeClr val="accent1"/>
            </a:effectRef>
            <a:fontRef idx="minor">
              <a:schemeClr val="tx1"/>
            </a:fontRef>
          </p:style>
        </p:cxnSp>
        <p:cxnSp>
          <p:nvCxnSpPr>
            <p:cNvPr id="246" name="Sirgkonnektor 245">
              <a:extLst>
                <a:ext uri="{FF2B5EF4-FFF2-40B4-BE49-F238E27FC236}">
                  <a16:creationId xmlns:a16="http://schemas.microsoft.com/office/drawing/2014/main" id="{C87AD08A-20F4-CD92-ABF5-7932C8C6F60D}"/>
                </a:ext>
              </a:extLst>
            </p:cNvPr>
            <p:cNvCxnSpPr/>
            <p:nvPr/>
          </p:nvCxnSpPr>
          <p:spPr>
            <a:xfrm>
              <a:off x="8365067" y="1208315"/>
              <a:ext cx="704426" cy="0"/>
            </a:xfrm>
            <a:prstGeom prst="line">
              <a:avLst/>
            </a:prstGeom>
            <a:ln w="57150">
              <a:solidFill>
                <a:srgbClr val="0000CC"/>
              </a:solidFill>
            </a:ln>
          </p:spPr>
          <p:style>
            <a:lnRef idx="2">
              <a:schemeClr val="accent1"/>
            </a:lnRef>
            <a:fillRef idx="0">
              <a:schemeClr val="accent1"/>
            </a:fillRef>
            <a:effectRef idx="1">
              <a:schemeClr val="accent1"/>
            </a:effectRef>
            <a:fontRef idx="minor">
              <a:schemeClr val="tx1"/>
            </a:fontRef>
          </p:style>
        </p:cxnSp>
      </p:grpSp>
      <p:grpSp>
        <p:nvGrpSpPr>
          <p:cNvPr id="247" name="Rühm 246">
            <a:extLst>
              <a:ext uri="{FF2B5EF4-FFF2-40B4-BE49-F238E27FC236}">
                <a16:creationId xmlns:a16="http://schemas.microsoft.com/office/drawing/2014/main" id="{BDDE55AE-1F68-A99A-3E10-D4092EB01E3A}"/>
              </a:ext>
            </a:extLst>
          </p:cNvPr>
          <p:cNvGrpSpPr/>
          <p:nvPr/>
        </p:nvGrpSpPr>
        <p:grpSpPr>
          <a:xfrm>
            <a:off x="10257577" y="2549861"/>
            <a:ext cx="704426" cy="649213"/>
            <a:chOff x="8365067" y="866987"/>
            <a:chExt cx="704426" cy="649213"/>
          </a:xfrm>
        </p:grpSpPr>
        <p:cxnSp>
          <p:nvCxnSpPr>
            <p:cNvPr id="248" name="Sirgkonnektor 247">
              <a:extLst>
                <a:ext uri="{FF2B5EF4-FFF2-40B4-BE49-F238E27FC236}">
                  <a16:creationId xmlns:a16="http://schemas.microsoft.com/office/drawing/2014/main" id="{6A7AE8B2-5891-F606-7812-7438752D7E91}"/>
                </a:ext>
              </a:extLst>
            </p:cNvPr>
            <p:cNvCxnSpPr/>
            <p:nvPr/>
          </p:nvCxnSpPr>
          <p:spPr>
            <a:xfrm>
              <a:off x="8696960" y="866987"/>
              <a:ext cx="0" cy="649213"/>
            </a:xfrm>
            <a:prstGeom prst="line">
              <a:avLst/>
            </a:prstGeom>
            <a:ln w="57150">
              <a:solidFill>
                <a:srgbClr val="0000CC"/>
              </a:solidFill>
            </a:ln>
          </p:spPr>
          <p:style>
            <a:lnRef idx="2">
              <a:schemeClr val="accent1"/>
            </a:lnRef>
            <a:fillRef idx="0">
              <a:schemeClr val="accent1"/>
            </a:fillRef>
            <a:effectRef idx="1">
              <a:schemeClr val="accent1"/>
            </a:effectRef>
            <a:fontRef idx="minor">
              <a:schemeClr val="tx1"/>
            </a:fontRef>
          </p:style>
        </p:cxnSp>
        <p:cxnSp>
          <p:nvCxnSpPr>
            <p:cNvPr id="249" name="Sirgkonnektor 248">
              <a:extLst>
                <a:ext uri="{FF2B5EF4-FFF2-40B4-BE49-F238E27FC236}">
                  <a16:creationId xmlns:a16="http://schemas.microsoft.com/office/drawing/2014/main" id="{02C57FF0-9AF5-F003-969C-073F1CCDC0B0}"/>
                </a:ext>
              </a:extLst>
            </p:cNvPr>
            <p:cNvCxnSpPr/>
            <p:nvPr/>
          </p:nvCxnSpPr>
          <p:spPr>
            <a:xfrm>
              <a:off x="8365067" y="1208315"/>
              <a:ext cx="704426" cy="0"/>
            </a:xfrm>
            <a:prstGeom prst="line">
              <a:avLst/>
            </a:prstGeom>
            <a:ln w="57150">
              <a:solidFill>
                <a:srgbClr val="0000CC"/>
              </a:solidFill>
            </a:ln>
          </p:spPr>
          <p:style>
            <a:lnRef idx="2">
              <a:schemeClr val="accent1"/>
            </a:lnRef>
            <a:fillRef idx="0">
              <a:schemeClr val="accent1"/>
            </a:fillRef>
            <a:effectRef idx="1">
              <a:schemeClr val="accent1"/>
            </a:effectRef>
            <a:fontRef idx="minor">
              <a:schemeClr val="tx1"/>
            </a:fontRef>
          </p:style>
        </p:cxnSp>
      </p:grpSp>
      <p:sp>
        <p:nvSpPr>
          <p:cNvPr id="250" name="Vabakuju: kujund 249">
            <a:extLst>
              <a:ext uri="{FF2B5EF4-FFF2-40B4-BE49-F238E27FC236}">
                <a16:creationId xmlns:a16="http://schemas.microsoft.com/office/drawing/2014/main" id="{4599ECD1-F323-FE2B-57C2-CA5F509DD0C2}"/>
              </a:ext>
            </a:extLst>
          </p:cNvPr>
          <p:cNvSpPr/>
          <p:nvPr/>
        </p:nvSpPr>
        <p:spPr>
          <a:xfrm>
            <a:off x="230293" y="704427"/>
            <a:ext cx="8317654" cy="3475168"/>
          </a:xfrm>
          <a:custGeom>
            <a:avLst/>
            <a:gdLst>
              <a:gd name="connsiteX0" fmla="*/ 8317654 w 8317654"/>
              <a:gd name="connsiteY0" fmla="*/ 2262293 h 3475168"/>
              <a:gd name="connsiteX1" fmla="*/ 8243147 w 8317654"/>
              <a:gd name="connsiteY1" fmla="*/ 2235200 h 3475168"/>
              <a:gd name="connsiteX2" fmla="*/ 8155094 w 8317654"/>
              <a:gd name="connsiteY2" fmla="*/ 2228426 h 3475168"/>
              <a:gd name="connsiteX3" fmla="*/ 8087360 w 8317654"/>
              <a:gd name="connsiteY3" fmla="*/ 2214880 h 3475168"/>
              <a:gd name="connsiteX4" fmla="*/ 8033174 w 8317654"/>
              <a:gd name="connsiteY4" fmla="*/ 2208106 h 3475168"/>
              <a:gd name="connsiteX5" fmla="*/ 7938347 w 8317654"/>
              <a:gd name="connsiteY5" fmla="*/ 2194560 h 3475168"/>
              <a:gd name="connsiteX6" fmla="*/ 7823200 w 8317654"/>
              <a:gd name="connsiteY6" fmla="*/ 2181013 h 3475168"/>
              <a:gd name="connsiteX7" fmla="*/ 7592907 w 8317654"/>
              <a:gd name="connsiteY7" fmla="*/ 2140373 h 3475168"/>
              <a:gd name="connsiteX8" fmla="*/ 7389707 w 8317654"/>
              <a:gd name="connsiteY8" fmla="*/ 2065866 h 3475168"/>
              <a:gd name="connsiteX9" fmla="*/ 7254240 w 8317654"/>
              <a:gd name="connsiteY9" fmla="*/ 1998133 h 3475168"/>
              <a:gd name="connsiteX10" fmla="*/ 7051040 w 8317654"/>
              <a:gd name="connsiteY10" fmla="*/ 1862666 h 3475168"/>
              <a:gd name="connsiteX11" fmla="*/ 6956214 w 8317654"/>
              <a:gd name="connsiteY11" fmla="*/ 1754293 h 3475168"/>
              <a:gd name="connsiteX12" fmla="*/ 6847840 w 8317654"/>
              <a:gd name="connsiteY12" fmla="*/ 1557866 h 3475168"/>
              <a:gd name="connsiteX13" fmla="*/ 6820747 w 8317654"/>
              <a:gd name="connsiteY13" fmla="*/ 1524000 h 3475168"/>
              <a:gd name="connsiteX14" fmla="*/ 6746240 w 8317654"/>
              <a:gd name="connsiteY14" fmla="*/ 1402080 h 3475168"/>
              <a:gd name="connsiteX15" fmla="*/ 6685280 w 8317654"/>
              <a:gd name="connsiteY15" fmla="*/ 1266613 h 3475168"/>
              <a:gd name="connsiteX16" fmla="*/ 6583680 w 8317654"/>
              <a:gd name="connsiteY16" fmla="*/ 1036320 h 3475168"/>
              <a:gd name="connsiteX17" fmla="*/ 6536267 w 8317654"/>
              <a:gd name="connsiteY17" fmla="*/ 900853 h 3475168"/>
              <a:gd name="connsiteX18" fmla="*/ 6488854 w 8317654"/>
              <a:gd name="connsiteY18" fmla="*/ 812800 h 3475168"/>
              <a:gd name="connsiteX19" fmla="*/ 6448214 w 8317654"/>
              <a:gd name="connsiteY19" fmla="*/ 704426 h 3475168"/>
              <a:gd name="connsiteX20" fmla="*/ 6312747 w 8317654"/>
              <a:gd name="connsiteY20" fmla="*/ 521546 h 3475168"/>
              <a:gd name="connsiteX21" fmla="*/ 6278880 w 8317654"/>
              <a:gd name="connsiteY21" fmla="*/ 467360 h 3475168"/>
              <a:gd name="connsiteX22" fmla="*/ 6197600 w 8317654"/>
              <a:gd name="connsiteY22" fmla="*/ 358986 h 3475168"/>
              <a:gd name="connsiteX23" fmla="*/ 6150187 w 8317654"/>
              <a:gd name="connsiteY23" fmla="*/ 284480 h 3475168"/>
              <a:gd name="connsiteX24" fmla="*/ 6102774 w 8317654"/>
              <a:gd name="connsiteY24" fmla="*/ 223520 h 3475168"/>
              <a:gd name="connsiteX25" fmla="*/ 6055360 w 8317654"/>
              <a:gd name="connsiteY25" fmla="*/ 162560 h 3475168"/>
              <a:gd name="connsiteX26" fmla="*/ 6021494 w 8317654"/>
              <a:gd name="connsiteY26" fmla="*/ 155786 h 3475168"/>
              <a:gd name="connsiteX27" fmla="*/ 5987627 w 8317654"/>
              <a:gd name="connsiteY27" fmla="*/ 135466 h 3475168"/>
              <a:gd name="connsiteX28" fmla="*/ 5743787 w 8317654"/>
              <a:gd name="connsiteY28" fmla="*/ 67733 h 3475168"/>
              <a:gd name="connsiteX29" fmla="*/ 5689600 w 8317654"/>
              <a:gd name="connsiteY29" fmla="*/ 60960 h 3475168"/>
              <a:gd name="connsiteX30" fmla="*/ 5499947 w 8317654"/>
              <a:gd name="connsiteY30" fmla="*/ 47413 h 3475168"/>
              <a:gd name="connsiteX31" fmla="*/ 5113867 w 8317654"/>
              <a:gd name="connsiteY31" fmla="*/ 196426 h 3475168"/>
              <a:gd name="connsiteX32" fmla="*/ 5066454 w 8317654"/>
              <a:gd name="connsiteY32" fmla="*/ 216746 h 3475168"/>
              <a:gd name="connsiteX33" fmla="*/ 4971627 w 8317654"/>
              <a:gd name="connsiteY33" fmla="*/ 291253 h 3475168"/>
              <a:gd name="connsiteX34" fmla="*/ 4883574 w 8317654"/>
              <a:gd name="connsiteY34" fmla="*/ 331893 h 3475168"/>
              <a:gd name="connsiteX35" fmla="*/ 4775200 w 8317654"/>
              <a:gd name="connsiteY35" fmla="*/ 406400 h 3475168"/>
              <a:gd name="connsiteX36" fmla="*/ 4741334 w 8317654"/>
              <a:gd name="connsiteY36" fmla="*/ 419946 h 3475168"/>
              <a:gd name="connsiteX37" fmla="*/ 4673600 w 8317654"/>
              <a:gd name="connsiteY37" fmla="*/ 460586 h 3475168"/>
              <a:gd name="connsiteX38" fmla="*/ 4578774 w 8317654"/>
              <a:gd name="connsiteY38" fmla="*/ 474133 h 3475168"/>
              <a:gd name="connsiteX39" fmla="*/ 4422987 w 8317654"/>
              <a:gd name="connsiteY39" fmla="*/ 460586 h 3475168"/>
              <a:gd name="connsiteX40" fmla="*/ 4314614 w 8317654"/>
              <a:gd name="connsiteY40" fmla="*/ 372533 h 3475168"/>
              <a:gd name="connsiteX41" fmla="*/ 4192694 w 8317654"/>
              <a:gd name="connsiteY41" fmla="*/ 257386 h 3475168"/>
              <a:gd name="connsiteX42" fmla="*/ 4111414 w 8317654"/>
              <a:gd name="connsiteY42" fmla="*/ 162560 h 3475168"/>
              <a:gd name="connsiteX43" fmla="*/ 4050454 w 8317654"/>
              <a:gd name="connsiteY43" fmla="*/ 108373 h 3475168"/>
              <a:gd name="connsiteX44" fmla="*/ 3854027 w 8317654"/>
              <a:gd name="connsiteY44" fmla="*/ 13546 h 3475168"/>
              <a:gd name="connsiteX45" fmla="*/ 3779520 w 8317654"/>
              <a:gd name="connsiteY45" fmla="*/ 0 h 3475168"/>
              <a:gd name="connsiteX46" fmla="*/ 3576320 w 8317654"/>
              <a:gd name="connsiteY46" fmla="*/ 67733 h 3475168"/>
              <a:gd name="connsiteX47" fmla="*/ 3467947 w 8317654"/>
              <a:gd name="connsiteY47" fmla="*/ 149013 h 3475168"/>
              <a:gd name="connsiteX48" fmla="*/ 3440854 w 8317654"/>
              <a:gd name="connsiteY48" fmla="*/ 189653 h 3475168"/>
              <a:gd name="connsiteX49" fmla="*/ 3413760 w 8317654"/>
              <a:gd name="connsiteY49" fmla="*/ 230293 h 3475168"/>
              <a:gd name="connsiteX50" fmla="*/ 3379894 w 8317654"/>
              <a:gd name="connsiteY50" fmla="*/ 277706 h 3475168"/>
              <a:gd name="connsiteX51" fmla="*/ 3373120 w 8317654"/>
              <a:gd name="connsiteY51" fmla="*/ 311573 h 3475168"/>
              <a:gd name="connsiteX52" fmla="*/ 3352800 w 8317654"/>
              <a:gd name="connsiteY52" fmla="*/ 372533 h 3475168"/>
              <a:gd name="connsiteX53" fmla="*/ 3332480 w 8317654"/>
              <a:gd name="connsiteY53" fmla="*/ 494453 h 3475168"/>
              <a:gd name="connsiteX54" fmla="*/ 3325707 w 8317654"/>
              <a:gd name="connsiteY54" fmla="*/ 528320 h 3475168"/>
              <a:gd name="connsiteX55" fmla="*/ 3312160 w 8317654"/>
              <a:gd name="connsiteY55" fmla="*/ 575733 h 3475168"/>
              <a:gd name="connsiteX56" fmla="*/ 3278294 w 8317654"/>
              <a:gd name="connsiteY56" fmla="*/ 636693 h 3475168"/>
              <a:gd name="connsiteX57" fmla="*/ 3237654 w 8317654"/>
              <a:gd name="connsiteY57" fmla="*/ 704426 h 3475168"/>
              <a:gd name="connsiteX58" fmla="*/ 3169920 w 8317654"/>
              <a:gd name="connsiteY58" fmla="*/ 772160 h 3475168"/>
              <a:gd name="connsiteX59" fmla="*/ 3054774 w 8317654"/>
              <a:gd name="connsiteY59" fmla="*/ 853440 h 3475168"/>
              <a:gd name="connsiteX60" fmla="*/ 3020907 w 8317654"/>
              <a:gd name="connsiteY60" fmla="*/ 873760 h 3475168"/>
              <a:gd name="connsiteX61" fmla="*/ 2878667 w 8317654"/>
              <a:gd name="connsiteY61" fmla="*/ 927946 h 3475168"/>
              <a:gd name="connsiteX62" fmla="*/ 2858347 w 8317654"/>
              <a:gd name="connsiteY62" fmla="*/ 941493 h 3475168"/>
              <a:gd name="connsiteX63" fmla="*/ 2675467 w 8317654"/>
              <a:gd name="connsiteY63" fmla="*/ 968586 h 3475168"/>
              <a:gd name="connsiteX64" fmla="*/ 2357120 w 8317654"/>
              <a:gd name="connsiteY64" fmla="*/ 995680 h 3475168"/>
              <a:gd name="connsiteX65" fmla="*/ 2309707 w 8317654"/>
              <a:gd name="connsiteY65" fmla="*/ 1002453 h 3475168"/>
              <a:gd name="connsiteX66" fmla="*/ 2228427 w 8317654"/>
              <a:gd name="connsiteY66" fmla="*/ 1036320 h 3475168"/>
              <a:gd name="connsiteX67" fmla="*/ 2160694 w 8317654"/>
              <a:gd name="connsiteY67" fmla="*/ 1070186 h 3475168"/>
              <a:gd name="connsiteX68" fmla="*/ 2065867 w 8317654"/>
              <a:gd name="connsiteY68" fmla="*/ 1117600 h 3475168"/>
              <a:gd name="connsiteX69" fmla="*/ 2011680 w 8317654"/>
              <a:gd name="connsiteY69" fmla="*/ 1144693 h 3475168"/>
              <a:gd name="connsiteX70" fmla="*/ 1842347 w 8317654"/>
              <a:gd name="connsiteY70" fmla="*/ 1253066 h 3475168"/>
              <a:gd name="connsiteX71" fmla="*/ 1632374 w 8317654"/>
              <a:gd name="connsiteY71" fmla="*/ 1374986 h 3475168"/>
              <a:gd name="connsiteX72" fmla="*/ 1557867 w 8317654"/>
              <a:gd name="connsiteY72" fmla="*/ 1449493 h 3475168"/>
              <a:gd name="connsiteX73" fmla="*/ 1524000 w 8317654"/>
              <a:gd name="connsiteY73" fmla="*/ 1483360 h 3475168"/>
              <a:gd name="connsiteX74" fmla="*/ 1463040 w 8317654"/>
              <a:gd name="connsiteY74" fmla="*/ 1598506 h 3475168"/>
              <a:gd name="connsiteX75" fmla="*/ 1449494 w 8317654"/>
              <a:gd name="connsiteY75" fmla="*/ 1625600 h 3475168"/>
              <a:gd name="connsiteX76" fmla="*/ 1442720 w 8317654"/>
              <a:gd name="connsiteY76" fmla="*/ 1652693 h 3475168"/>
              <a:gd name="connsiteX77" fmla="*/ 1435947 w 8317654"/>
              <a:gd name="connsiteY77" fmla="*/ 1686560 h 3475168"/>
              <a:gd name="connsiteX78" fmla="*/ 1415627 w 8317654"/>
              <a:gd name="connsiteY78" fmla="*/ 1761066 h 3475168"/>
              <a:gd name="connsiteX79" fmla="*/ 1408854 w 8317654"/>
              <a:gd name="connsiteY79" fmla="*/ 1801706 h 3475168"/>
              <a:gd name="connsiteX80" fmla="*/ 1395307 w 8317654"/>
              <a:gd name="connsiteY80" fmla="*/ 1835573 h 3475168"/>
              <a:gd name="connsiteX81" fmla="*/ 1381760 w 8317654"/>
              <a:gd name="connsiteY81" fmla="*/ 1889760 h 3475168"/>
              <a:gd name="connsiteX82" fmla="*/ 1361440 w 8317654"/>
              <a:gd name="connsiteY82" fmla="*/ 2600960 h 3475168"/>
              <a:gd name="connsiteX83" fmla="*/ 1354667 w 8317654"/>
              <a:gd name="connsiteY83" fmla="*/ 2661920 h 3475168"/>
              <a:gd name="connsiteX84" fmla="*/ 1327574 w 8317654"/>
              <a:gd name="connsiteY84" fmla="*/ 2729653 h 3475168"/>
              <a:gd name="connsiteX85" fmla="*/ 1253067 w 8317654"/>
              <a:gd name="connsiteY85" fmla="*/ 2777066 h 3475168"/>
              <a:gd name="connsiteX86" fmla="*/ 1212427 w 8317654"/>
              <a:gd name="connsiteY86" fmla="*/ 2790613 h 3475168"/>
              <a:gd name="connsiteX87" fmla="*/ 975360 w 8317654"/>
              <a:gd name="connsiteY87" fmla="*/ 2763520 h 3475168"/>
              <a:gd name="connsiteX88" fmla="*/ 941494 w 8317654"/>
              <a:gd name="connsiteY88" fmla="*/ 2749973 h 3475168"/>
              <a:gd name="connsiteX89" fmla="*/ 812800 w 8317654"/>
              <a:gd name="connsiteY89" fmla="*/ 2709333 h 3475168"/>
              <a:gd name="connsiteX90" fmla="*/ 772160 w 8317654"/>
              <a:gd name="connsiteY90" fmla="*/ 2695786 h 3475168"/>
              <a:gd name="connsiteX91" fmla="*/ 697654 w 8317654"/>
              <a:gd name="connsiteY91" fmla="*/ 2689013 h 3475168"/>
              <a:gd name="connsiteX92" fmla="*/ 494454 w 8317654"/>
              <a:gd name="connsiteY92" fmla="*/ 2682240 h 3475168"/>
              <a:gd name="connsiteX93" fmla="*/ 331894 w 8317654"/>
              <a:gd name="connsiteY93" fmla="*/ 2709333 h 3475168"/>
              <a:gd name="connsiteX94" fmla="*/ 277707 w 8317654"/>
              <a:gd name="connsiteY94" fmla="*/ 2722880 h 3475168"/>
              <a:gd name="connsiteX95" fmla="*/ 101600 w 8317654"/>
              <a:gd name="connsiteY95" fmla="*/ 2858346 h 3475168"/>
              <a:gd name="connsiteX96" fmla="*/ 67734 w 8317654"/>
              <a:gd name="connsiteY96" fmla="*/ 2905760 h 3475168"/>
              <a:gd name="connsiteX97" fmla="*/ 47414 w 8317654"/>
              <a:gd name="connsiteY97" fmla="*/ 2939626 h 3475168"/>
              <a:gd name="connsiteX98" fmla="*/ 0 w 8317654"/>
              <a:gd name="connsiteY98" fmla="*/ 3088640 h 3475168"/>
              <a:gd name="connsiteX99" fmla="*/ 27094 w 8317654"/>
              <a:gd name="connsiteY99" fmla="*/ 3291840 h 3475168"/>
              <a:gd name="connsiteX100" fmla="*/ 47414 w 8317654"/>
              <a:gd name="connsiteY100" fmla="*/ 3318933 h 3475168"/>
              <a:gd name="connsiteX101" fmla="*/ 149014 w 8317654"/>
              <a:gd name="connsiteY101" fmla="*/ 3420533 h 3475168"/>
              <a:gd name="connsiteX102" fmla="*/ 196427 w 8317654"/>
              <a:gd name="connsiteY102" fmla="*/ 3440853 h 3475168"/>
              <a:gd name="connsiteX103" fmla="*/ 216747 w 8317654"/>
              <a:gd name="connsiteY103" fmla="*/ 3454400 h 3475168"/>
              <a:gd name="connsiteX104" fmla="*/ 250614 w 8317654"/>
              <a:gd name="connsiteY104" fmla="*/ 3474720 h 3475168"/>
              <a:gd name="connsiteX105" fmla="*/ 257387 w 8317654"/>
              <a:gd name="connsiteY105" fmla="*/ 3474720 h 3475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8317654" h="3475168">
                <a:moveTo>
                  <a:pt x="8317654" y="2262293"/>
                </a:moveTo>
                <a:cubicBezTo>
                  <a:pt x="8302718" y="2256318"/>
                  <a:pt x="8257518" y="2237469"/>
                  <a:pt x="8243147" y="2235200"/>
                </a:cubicBezTo>
                <a:cubicBezTo>
                  <a:pt x="8214070" y="2230609"/>
                  <a:pt x="8184445" y="2230684"/>
                  <a:pt x="8155094" y="2228426"/>
                </a:cubicBezTo>
                <a:cubicBezTo>
                  <a:pt x="8132516" y="2223911"/>
                  <a:pt x="8110072" y="2218665"/>
                  <a:pt x="8087360" y="2214880"/>
                </a:cubicBezTo>
                <a:cubicBezTo>
                  <a:pt x="8069405" y="2211888"/>
                  <a:pt x="8051210" y="2210565"/>
                  <a:pt x="8033174" y="2208106"/>
                </a:cubicBezTo>
                <a:lnTo>
                  <a:pt x="7938347" y="2194560"/>
                </a:lnTo>
                <a:cubicBezTo>
                  <a:pt x="7900018" y="2189614"/>
                  <a:pt x="7861380" y="2187002"/>
                  <a:pt x="7823200" y="2181013"/>
                </a:cubicBezTo>
                <a:cubicBezTo>
                  <a:pt x="7746191" y="2168933"/>
                  <a:pt x="7592907" y="2140373"/>
                  <a:pt x="7592907" y="2140373"/>
                </a:cubicBezTo>
                <a:cubicBezTo>
                  <a:pt x="7301821" y="2013023"/>
                  <a:pt x="7649670" y="2159452"/>
                  <a:pt x="7389707" y="2065866"/>
                </a:cubicBezTo>
                <a:cubicBezTo>
                  <a:pt x="7319144" y="2040464"/>
                  <a:pt x="7317655" y="2029841"/>
                  <a:pt x="7254240" y="1998133"/>
                </a:cubicBezTo>
                <a:cubicBezTo>
                  <a:pt x="7159230" y="1950627"/>
                  <a:pt x="7210600" y="2038181"/>
                  <a:pt x="7051040" y="1862666"/>
                </a:cubicBezTo>
                <a:cubicBezTo>
                  <a:pt x="7043311" y="1854164"/>
                  <a:pt x="6974240" y="1781332"/>
                  <a:pt x="6956214" y="1754293"/>
                </a:cubicBezTo>
                <a:cubicBezTo>
                  <a:pt x="6859143" y="1608686"/>
                  <a:pt x="6942890" y="1724203"/>
                  <a:pt x="6847840" y="1557866"/>
                </a:cubicBezTo>
                <a:cubicBezTo>
                  <a:pt x="6840668" y="1545314"/>
                  <a:pt x="6828644" y="1536109"/>
                  <a:pt x="6820747" y="1524000"/>
                </a:cubicBezTo>
                <a:cubicBezTo>
                  <a:pt x="6794729" y="1484106"/>
                  <a:pt x="6768423" y="1444227"/>
                  <a:pt x="6746240" y="1402080"/>
                </a:cubicBezTo>
                <a:cubicBezTo>
                  <a:pt x="6723178" y="1358261"/>
                  <a:pt x="6706297" y="1311449"/>
                  <a:pt x="6685280" y="1266613"/>
                </a:cubicBezTo>
                <a:cubicBezTo>
                  <a:pt x="6618124" y="1123346"/>
                  <a:pt x="6660567" y="1238148"/>
                  <a:pt x="6583680" y="1036320"/>
                </a:cubicBezTo>
                <a:cubicBezTo>
                  <a:pt x="6566649" y="991613"/>
                  <a:pt x="6554951" y="944895"/>
                  <a:pt x="6536267" y="900853"/>
                </a:cubicBezTo>
                <a:cubicBezTo>
                  <a:pt x="6523248" y="870165"/>
                  <a:pt x="6502490" y="843219"/>
                  <a:pt x="6488854" y="812800"/>
                </a:cubicBezTo>
                <a:cubicBezTo>
                  <a:pt x="6473072" y="777594"/>
                  <a:pt x="6464987" y="739170"/>
                  <a:pt x="6448214" y="704426"/>
                </a:cubicBezTo>
                <a:cubicBezTo>
                  <a:pt x="6401786" y="608253"/>
                  <a:pt x="6380726" y="609518"/>
                  <a:pt x="6312747" y="521546"/>
                </a:cubicBezTo>
                <a:cubicBezTo>
                  <a:pt x="6299723" y="504692"/>
                  <a:pt x="6291476" y="484536"/>
                  <a:pt x="6278880" y="467360"/>
                </a:cubicBezTo>
                <a:cubicBezTo>
                  <a:pt x="6227413" y="397178"/>
                  <a:pt x="6243843" y="442224"/>
                  <a:pt x="6197600" y="358986"/>
                </a:cubicBezTo>
                <a:cubicBezTo>
                  <a:pt x="6155131" y="282541"/>
                  <a:pt x="6193428" y="313306"/>
                  <a:pt x="6150187" y="284480"/>
                </a:cubicBezTo>
                <a:cubicBezTo>
                  <a:pt x="6098515" y="181136"/>
                  <a:pt x="6161589" y="292138"/>
                  <a:pt x="6102774" y="223520"/>
                </a:cubicBezTo>
                <a:cubicBezTo>
                  <a:pt x="6069973" y="185251"/>
                  <a:pt x="6115521" y="198657"/>
                  <a:pt x="6055360" y="162560"/>
                </a:cubicBezTo>
                <a:cubicBezTo>
                  <a:pt x="6045488" y="156637"/>
                  <a:pt x="6032783" y="158044"/>
                  <a:pt x="6021494" y="155786"/>
                </a:cubicBezTo>
                <a:cubicBezTo>
                  <a:pt x="6010205" y="149013"/>
                  <a:pt x="6000176" y="139445"/>
                  <a:pt x="5987627" y="135466"/>
                </a:cubicBezTo>
                <a:cubicBezTo>
                  <a:pt x="5907215" y="109970"/>
                  <a:pt x="5827493" y="78196"/>
                  <a:pt x="5743787" y="67733"/>
                </a:cubicBezTo>
                <a:cubicBezTo>
                  <a:pt x="5725725" y="65475"/>
                  <a:pt x="5707721" y="62686"/>
                  <a:pt x="5689600" y="60960"/>
                </a:cubicBezTo>
                <a:cubicBezTo>
                  <a:pt x="5645804" y="56789"/>
                  <a:pt x="5540871" y="50141"/>
                  <a:pt x="5499947" y="47413"/>
                </a:cubicBezTo>
                <a:cubicBezTo>
                  <a:pt x="5213805" y="139717"/>
                  <a:pt x="5369616" y="80176"/>
                  <a:pt x="5113867" y="196426"/>
                </a:cubicBezTo>
                <a:cubicBezTo>
                  <a:pt x="5098214" y="203541"/>
                  <a:pt x="5079974" y="206123"/>
                  <a:pt x="5066454" y="216746"/>
                </a:cubicBezTo>
                <a:cubicBezTo>
                  <a:pt x="5034845" y="241582"/>
                  <a:pt x="5008951" y="276323"/>
                  <a:pt x="4971627" y="291253"/>
                </a:cubicBezTo>
                <a:cubicBezTo>
                  <a:pt x="4934078" y="306273"/>
                  <a:pt x="4923610" y="309373"/>
                  <a:pt x="4883574" y="331893"/>
                </a:cubicBezTo>
                <a:cubicBezTo>
                  <a:pt x="4725853" y="420612"/>
                  <a:pt x="4935878" y="307522"/>
                  <a:pt x="4775200" y="406400"/>
                </a:cubicBezTo>
                <a:cubicBezTo>
                  <a:pt x="4764845" y="412772"/>
                  <a:pt x="4752209" y="414509"/>
                  <a:pt x="4741334" y="419946"/>
                </a:cubicBezTo>
                <a:cubicBezTo>
                  <a:pt x="4694080" y="443573"/>
                  <a:pt x="4754442" y="429493"/>
                  <a:pt x="4673600" y="460586"/>
                </a:cubicBezTo>
                <a:cubicBezTo>
                  <a:pt x="4664191" y="464205"/>
                  <a:pt x="4581396" y="473805"/>
                  <a:pt x="4578774" y="474133"/>
                </a:cubicBezTo>
                <a:cubicBezTo>
                  <a:pt x="4526845" y="469617"/>
                  <a:pt x="4473832" y="472067"/>
                  <a:pt x="4422987" y="460586"/>
                </a:cubicBezTo>
                <a:cubicBezTo>
                  <a:pt x="4384609" y="451920"/>
                  <a:pt x="4338925" y="395325"/>
                  <a:pt x="4314614" y="372533"/>
                </a:cubicBezTo>
                <a:cubicBezTo>
                  <a:pt x="4242248" y="304690"/>
                  <a:pt x="4269614" y="341299"/>
                  <a:pt x="4192694" y="257386"/>
                </a:cubicBezTo>
                <a:cubicBezTo>
                  <a:pt x="4164563" y="226697"/>
                  <a:pt x="4142529" y="190218"/>
                  <a:pt x="4111414" y="162560"/>
                </a:cubicBezTo>
                <a:cubicBezTo>
                  <a:pt x="4091094" y="144498"/>
                  <a:pt x="4073299" y="123112"/>
                  <a:pt x="4050454" y="108373"/>
                </a:cubicBezTo>
                <a:cubicBezTo>
                  <a:pt x="3978166" y="61735"/>
                  <a:pt x="3929362" y="30287"/>
                  <a:pt x="3854027" y="13546"/>
                </a:cubicBezTo>
                <a:cubicBezTo>
                  <a:pt x="3829385" y="8070"/>
                  <a:pt x="3804356" y="4515"/>
                  <a:pt x="3779520" y="0"/>
                </a:cubicBezTo>
                <a:cubicBezTo>
                  <a:pt x="3711787" y="22578"/>
                  <a:pt x="3630529" y="21268"/>
                  <a:pt x="3576320" y="67733"/>
                </a:cubicBezTo>
                <a:cubicBezTo>
                  <a:pt x="3510365" y="124266"/>
                  <a:pt x="3546227" y="96827"/>
                  <a:pt x="3467947" y="149013"/>
                </a:cubicBezTo>
                <a:lnTo>
                  <a:pt x="3440854" y="189653"/>
                </a:lnTo>
                <a:cubicBezTo>
                  <a:pt x="3431823" y="203200"/>
                  <a:pt x="3421041" y="215731"/>
                  <a:pt x="3413760" y="230293"/>
                </a:cubicBezTo>
                <a:cubicBezTo>
                  <a:pt x="3395930" y="265954"/>
                  <a:pt x="3407354" y="250246"/>
                  <a:pt x="3379894" y="277706"/>
                </a:cubicBezTo>
                <a:cubicBezTo>
                  <a:pt x="3377636" y="288995"/>
                  <a:pt x="3376283" y="300503"/>
                  <a:pt x="3373120" y="311573"/>
                </a:cubicBezTo>
                <a:cubicBezTo>
                  <a:pt x="3367236" y="332168"/>
                  <a:pt x="3352800" y="372533"/>
                  <a:pt x="3352800" y="372533"/>
                </a:cubicBezTo>
                <a:cubicBezTo>
                  <a:pt x="3346027" y="413173"/>
                  <a:pt x="3340560" y="454052"/>
                  <a:pt x="3332480" y="494453"/>
                </a:cubicBezTo>
                <a:cubicBezTo>
                  <a:pt x="3330222" y="505742"/>
                  <a:pt x="3328499" y="517151"/>
                  <a:pt x="3325707" y="528320"/>
                </a:cubicBezTo>
                <a:cubicBezTo>
                  <a:pt x="3321720" y="544266"/>
                  <a:pt x="3318748" y="560674"/>
                  <a:pt x="3312160" y="575733"/>
                </a:cubicBezTo>
                <a:cubicBezTo>
                  <a:pt x="3302843" y="597029"/>
                  <a:pt x="3289583" y="616373"/>
                  <a:pt x="3278294" y="636693"/>
                </a:cubicBezTo>
                <a:cubicBezTo>
                  <a:pt x="3266058" y="697866"/>
                  <a:pt x="3282892" y="646262"/>
                  <a:pt x="3237654" y="704426"/>
                </a:cubicBezTo>
                <a:cubicBezTo>
                  <a:pt x="3183909" y="773528"/>
                  <a:pt x="3299492" y="676686"/>
                  <a:pt x="3169920" y="772160"/>
                </a:cubicBezTo>
                <a:cubicBezTo>
                  <a:pt x="3149219" y="787413"/>
                  <a:pt x="3085458" y="835030"/>
                  <a:pt x="3054774" y="853440"/>
                </a:cubicBezTo>
                <a:cubicBezTo>
                  <a:pt x="3043485" y="860213"/>
                  <a:pt x="3032682" y="867872"/>
                  <a:pt x="3020907" y="873760"/>
                </a:cubicBezTo>
                <a:cubicBezTo>
                  <a:pt x="2962869" y="902779"/>
                  <a:pt x="2943772" y="906245"/>
                  <a:pt x="2878667" y="927946"/>
                </a:cubicBezTo>
                <a:cubicBezTo>
                  <a:pt x="2871894" y="932462"/>
                  <a:pt x="2866128" y="939099"/>
                  <a:pt x="2858347" y="941493"/>
                </a:cubicBezTo>
                <a:cubicBezTo>
                  <a:pt x="2814930" y="954852"/>
                  <a:pt x="2709058" y="965387"/>
                  <a:pt x="2675467" y="968586"/>
                </a:cubicBezTo>
                <a:cubicBezTo>
                  <a:pt x="2640715" y="971896"/>
                  <a:pt x="2400193" y="989527"/>
                  <a:pt x="2357120" y="995680"/>
                </a:cubicBezTo>
                <a:lnTo>
                  <a:pt x="2309707" y="1002453"/>
                </a:lnTo>
                <a:cubicBezTo>
                  <a:pt x="2229528" y="1050560"/>
                  <a:pt x="2328723" y="995022"/>
                  <a:pt x="2228427" y="1036320"/>
                </a:cubicBezTo>
                <a:cubicBezTo>
                  <a:pt x="2205086" y="1045931"/>
                  <a:pt x="2183272" y="1058897"/>
                  <a:pt x="2160694" y="1070186"/>
                </a:cubicBezTo>
                <a:lnTo>
                  <a:pt x="2065867" y="1117600"/>
                </a:lnTo>
                <a:cubicBezTo>
                  <a:pt x="2047805" y="1126631"/>
                  <a:pt x="2028113" y="1132955"/>
                  <a:pt x="2011680" y="1144693"/>
                </a:cubicBezTo>
                <a:cubicBezTo>
                  <a:pt x="1937487" y="1197689"/>
                  <a:pt x="1951471" y="1189410"/>
                  <a:pt x="1842347" y="1253066"/>
                </a:cubicBezTo>
                <a:cubicBezTo>
                  <a:pt x="1778998" y="1290020"/>
                  <a:pt x="1694270" y="1331659"/>
                  <a:pt x="1632374" y="1374986"/>
                </a:cubicBezTo>
                <a:cubicBezTo>
                  <a:pt x="1576795" y="1413891"/>
                  <a:pt x="1596011" y="1407111"/>
                  <a:pt x="1557867" y="1449493"/>
                </a:cubicBezTo>
                <a:cubicBezTo>
                  <a:pt x="1547187" y="1461360"/>
                  <a:pt x="1532571" y="1469891"/>
                  <a:pt x="1524000" y="1483360"/>
                </a:cubicBezTo>
                <a:cubicBezTo>
                  <a:pt x="1500684" y="1519999"/>
                  <a:pt x="1483191" y="1560035"/>
                  <a:pt x="1463040" y="1598506"/>
                </a:cubicBezTo>
                <a:cubicBezTo>
                  <a:pt x="1458355" y="1607450"/>
                  <a:pt x="1451943" y="1615804"/>
                  <a:pt x="1449494" y="1625600"/>
                </a:cubicBezTo>
                <a:cubicBezTo>
                  <a:pt x="1447236" y="1634631"/>
                  <a:pt x="1444739" y="1643606"/>
                  <a:pt x="1442720" y="1652693"/>
                </a:cubicBezTo>
                <a:cubicBezTo>
                  <a:pt x="1440223" y="1663931"/>
                  <a:pt x="1438739" y="1675391"/>
                  <a:pt x="1435947" y="1686560"/>
                </a:cubicBezTo>
                <a:cubicBezTo>
                  <a:pt x="1429704" y="1711534"/>
                  <a:pt x="1421523" y="1736008"/>
                  <a:pt x="1415627" y="1761066"/>
                </a:cubicBezTo>
                <a:cubicBezTo>
                  <a:pt x="1412482" y="1774434"/>
                  <a:pt x="1412468" y="1788456"/>
                  <a:pt x="1408854" y="1801706"/>
                </a:cubicBezTo>
                <a:cubicBezTo>
                  <a:pt x="1405655" y="1813436"/>
                  <a:pt x="1399576" y="1824188"/>
                  <a:pt x="1395307" y="1835573"/>
                </a:cubicBezTo>
                <a:cubicBezTo>
                  <a:pt x="1386382" y="1859373"/>
                  <a:pt x="1387534" y="1860892"/>
                  <a:pt x="1381760" y="1889760"/>
                </a:cubicBezTo>
                <a:cubicBezTo>
                  <a:pt x="1351732" y="2280143"/>
                  <a:pt x="1377448" y="1896642"/>
                  <a:pt x="1361440" y="2600960"/>
                </a:cubicBezTo>
                <a:cubicBezTo>
                  <a:pt x="1360975" y="2621400"/>
                  <a:pt x="1359870" y="2642148"/>
                  <a:pt x="1354667" y="2661920"/>
                </a:cubicBezTo>
                <a:cubicBezTo>
                  <a:pt x="1348479" y="2685436"/>
                  <a:pt x="1347028" y="2715063"/>
                  <a:pt x="1327574" y="2729653"/>
                </a:cubicBezTo>
                <a:cubicBezTo>
                  <a:pt x="1303840" y="2747453"/>
                  <a:pt x="1280933" y="2765920"/>
                  <a:pt x="1253067" y="2777066"/>
                </a:cubicBezTo>
                <a:cubicBezTo>
                  <a:pt x="1239809" y="2782369"/>
                  <a:pt x="1225974" y="2786097"/>
                  <a:pt x="1212427" y="2790613"/>
                </a:cubicBezTo>
                <a:cubicBezTo>
                  <a:pt x="1133078" y="2785946"/>
                  <a:pt x="1052454" y="2785547"/>
                  <a:pt x="975360" y="2763520"/>
                </a:cubicBezTo>
                <a:cubicBezTo>
                  <a:pt x="963669" y="2760180"/>
                  <a:pt x="952959" y="2754020"/>
                  <a:pt x="941494" y="2749973"/>
                </a:cubicBezTo>
                <a:cubicBezTo>
                  <a:pt x="823417" y="2708299"/>
                  <a:pt x="899877" y="2736127"/>
                  <a:pt x="812800" y="2709333"/>
                </a:cubicBezTo>
                <a:cubicBezTo>
                  <a:pt x="799152" y="2705134"/>
                  <a:pt x="786222" y="2698268"/>
                  <a:pt x="772160" y="2695786"/>
                </a:cubicBezTo>
                <a:cubicBezTo>
                  <a:pt x="747602" y="2691452"/>
                  <a:pt x="722562" y="2690228"/>
                  <a:pt x="697654" y="2689013"/>
                </a:cubicBezTo>
                <a:cubicBezTo>
                  <a:pt x="629964" y="2685711"/>
                  <a:pt x="562187" y="2684498"/>
                  <a:pt x="494454" y="2682240"/>
                </a:cubicBezTo>
                <a:cubicBezTo>
                  <a:pt x="440267" y="2691271"/>
                  <a:pt x="385887" y="2699209"/>
                  <a:pt x="331894" y="2709333"/>
                </a:cubicBezTo>
                <a:cubicBezTo>
                  <a:pt x="313595" y="2712764"/>
                  <a:pt x="293872" y="2713643"/>
                  <a:pt x="277707" y="2722880"/>
                </a:cubicBezTo>
                <a:cubicBezTo>
                  <a:pt x="226620" y="2752073"/>
                  <a:pt x="146432" y="2805362"/>
                  <a:pt x="101600" y="2858346"/>
                </a:cubicBezTo>
                <a:cubicBezTo>
                  <a:pt x="89055" y="2873173"/>
                  <a:pt x="78507" y="2889600"/>
                  <a:pt x="67734" y="2905760"/>
                </a:cubicBezTo>
                <a:cubicBezTo>
                  <a:pt x="60432" y="2916714"/>
                  <a:pt x="52211" y="2927366"/>
                  <a:pt x="47414" y="2939626"/>
                </a:cubicBezTo>
                <a:cubicBezTo>
                  <a:pt x="17244" y="3016728"/>
                  <a:pt x="14250" y="3031646"/>
                  <a:pt x="0" y="3088640"/>
                </a:cubicBezTo>
                <a:cubicBezTo>
                  <a:pt x="9031" y="3156373"/>
                  <a:pt x="13314" y="3224911"/>
                  <a:pt x="27094" y="3291840"/>
                </a:cubicBezTo>
                <a:cubicBezTo>
                  <a:pt x="29370" y="3302897"/>
                  <a:pt x="40265" y="3310196"/>
                  <a:pt x="47414" y="3318933"/>
                </a:cubicBezTo>
                <a:cubicBezTo>
                  <a:pt x="77622" y="3355853"/>
                  <a:pt x="109231" y="3393182"/>
                  <a:pt x="149014" y="3420533"/>
                </a:cubicBezTo>
                <a:cubicBezTo>
                  <a:pt x="163183" y="3430274"/>
                  <a:pt x="181048" y="3433163"/>
                  <a:pt x="196427" y="3440853"/>
                </a:cubicBezTo>
                <a:cubicBezTo>
                  <a:pt x="203708" y="3444494"/>
                  <a:pt x="209844" y="3450085"/>
                  <a:pt x="216747" y="3454400"/>
                </a:cubicBezTo>
                <a:cubicBezTo>
                  <a:pt x="227911" y="3461378"/>
                  <a:pt x="238839" y="3468832"/>
                  <a:pt x="250614" y="3474720"/>
                </a:cubicBezTo>
                <a:cubicBezTo>
                  <a:pt x="252633" y="3475730"/>
                  <a:pt x="255129" y="3474720"/>
                  <a:pt x="257387" y="3474720"/>
                </a:cubicBezTo>
              </a:path>
            </a:pathLst>
          </a:custGeom>
          <a:noFill/>
          <a:ln>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1" name="Vabakuju: kujund 250">
            <a:extLst>
              <a:ext uri="{FF2B5EF4-FFF2-40B4-BE49-F238E27FC236}">
                <a16:creationId xmlns:a16="http://schemas.microsoft.com/office/drawing/2014/main" id="{69F075F3-BED3-0260-28EE-52DC3C2934D5}"/>
              </a:ext>
            </a:extLst>
          </p:cNvPr>
          <p:cNvSpPr/>
          <p:nvPr/>
        </p:nvSpPr>
        <p:spPr>
          <a:xfrm>
            <a:off x="6502400" y="2987040"/>
            <a:ext cx="4226560" cy="2790613"/>
          </a:xfrm>
          <a:custGeom>
            <a:avLst/>
            <a:gdLst>
              <a:gd name="connsiteX0" fmla="*/ 4226560 w 4226560"/>
              <a:gd name="connsiteY0" fmla="*/ 2438400 h 2790613"/>
              <a:gd name="connsiteX1" fmla="*/ 4050453 w 4226560"/>
              <a:gd name="connsiteY1" fmla="*/ 2424853 h 2790613"/>
              <a:gd name="connsiteX2" fmla="*/ 3942080 w 4226560"/>
              <a:gd name="connsiteY2" fmla="*/ 2384213 h 2790613"/>
              <a:gd name="connsiteX3" fmla="*/ 3860800 w 4226560"/>
              <a:gd name="connsiteY3" fmla="*/ 2370667 h 2790613"/>
              <a:gd name="connsiteX4" fmla="*/ 3467947 w 4226560"/>
              <a:gd name="connsiteY4" fmla="*/ 2174240 h 2790613"/>
              <a:gd name="connsiteX5" fmla="*/ 3291840 w 4226560"/>
              <a:gd name="connsiteY5" fmla="*/ 2086187 h 2790613"/>
              <a:gd name="connsiteX6" fmla="*/ 3156373 w 4226560"/>
              <a:gd name="connsiteY6" fmla="*/ 2018453 h 2790613"/>
              <a:gd name="connsiteX7" fmla="*/ 2702560 w 4226560"/>
              <a:gd name="connsiteY7" fmla="*/ 1822027 h 2790613"/>
              <a:gd name="connsiteX8" fmla="*/ 2533227 w 4226560"/>
              <a:gd name="connsiteY8" fmla="*/ 1767840 h 2790613"/>
              <a:gd name="connsiteX9" fmla="*/ 2248747 w 4226560"/>
              <a:gd name="connsiteY9" fmla="*/ 1740747 h 2790613"/>
              <a:gd name="connsiteX10" fmla="*/ 2072640 w 4226560"/>
              <a:gd name="connsiteY10" fmla="*/ 1713653 h 2790613"/>
              <a:gd name="connsiteX11" fmla="*/ 1910080 w 4226560"/>
              <a:gd name="connsiteY11" fmla="*/ 1706880 h 2790613"/>
              <a:gd name="connsiteX12" fmla="*/ 1794933 w 4226560"/>
              <a:gd name="connsiteY12" fmla="*/ 1700107 h 2790613"/>
              <a:gd name="connsiteX13" fmla="*/ 1490133 w 4226560"/>
              <a:gd name="connsiteY13" fmla="*/ 1679787 h 2790613"/>
              <a:gd name="connsiteX14" fmla="*/ 1415627 w 4226560"/>
              <a:gd name="connsiteY14" fmla="*/ 1666240 h 2790613"/>
              <a:gd name="connsiteX15" fmla="*/ 1320800 w 4226560"/>
              <a:gd name="connsiteY15" fmla="*/ 1659467 h 2790613"/>
              <a:gd name="connsiteX16" fmla="*/ 1266613 w 4226560"/>
              <a:gd name="connsiteY16" fmla="*/ 1652693 h 2790613"/>
              <a:gd name="connsiteX17" fmla="*/ 1219200 w 4226560"/>
              <a:gd name="connsiteY17" fmla="*/ 1639147 h 2790613"/>
              <a:gd name="connsiteX18" fmla="*/ 1083733 w 4226560"/>
              <a:gd name="connsiteY18" fmla="*/ 1605280 h 2790613"/>
              <a:gd name="connsiteX19" fmla="*/ 995680 w 4226560"/>
              <a:gd name="connsiteY19" fmla="*/ 1571413 h 2790613"/>
              <a:gd name="connsiteX20" fmla="*/ 880533 w 4226560"/>
              <a:gd name="connsiteY20" fmla="*/ 1517227 h 2790613"/>
              <a:gd name="connsiteX21" fmla="*/ 812800 w 4226560"/>
              <a:gd name="connsiteY21" fmla="*/ 1496907 h 2790613"/>
              <a:gd name="connsiteX22" fmla="*/ 711200 w 4226560"/>
              <a:gd name="connsiteY22" fmla="*/ 1456267 h 2790613"/>
              <a:gd name="connsiteX23" fmla="*/ 650240 w 4226560"/>
              <a:gd name="connsiteY23" fmla="*/ 1449493 h 2790613"/>
              <a:gd name="connsiteX24" fmla="*/ 589280 w 4226560"/>
              <a:gd name="connsiteY24" fmla="*/ 1469813 h 2790613"/>
              <a:gd name="connsiteX25" fmla="*/ 535093 w 4226560"/>
              <a:gd name="connsiteY25" fmla="*/ 1510453 h 2790613"/>
              <a:gd name="connsiteX26" fmla="*/ 514773 w 4226560"/>
              <a:gd name="connsiteY26" fmla="*/ 1544320 h 2790613"/>
              <a:gd name="connsiteX27" fmla="*/ 501227 w 4226560"/>
              <a:gd name="connsiteY27" fmla="*/ 1584960 h 2790613"/>
              <a:gd name="connsiteX28" fmla="*/ 487680 w 4226560"/>
              <a:gd name="connsiteY28" fmla="*/ 1618827 h 2790613"/>
              <a:gd name="connsiteX29" fmla="*/ 501227 w 4226560"/>
              <a:gd name="connsiteY29" fmla="*/ 1801707 h 2790613"/>
              <a:gd name="connsiteX30" fmla="*/ 514773 w 4226560"/>
              <a:gd name="connsiteY30" fmla="*/ 1862667 h 2790613"/>
              <a:gd name="connsiteX31" fmla="*/ 535093 w 4226560"/>
              <a:gd name="connsiteY31" fmla="*/ 1937173 h 2790613"/>
              <a:gd name="connsiteX32" fmla="*/ 555413 w 4226560"/>
              <a:gd name="connsiteY32" fmla="*/ 2032000 h 2790613"/>
              <a:gd name="connsiteX33" fmla="*/ 582507 w 4226560"/>
              <a:gd name="connsiteY33" fmla="*/ 2133600 h 2790613"/>
              <a:gd name="connsiteX34" fmla="*/ 596053 w 4226560"/>
              <a:gd name="connsiteY34" fmla="*/ 2235200 h 2790613"/>
              <a:gd name="connsiteX35" fmla="*/ 602827 w 4226560"/>
              <a:gd name="connsiteY35" fmla="*/ 2269067 h 2790613"/>
              <a:gd name="connsiteX36" fmla="*/ 596053 w 4226560"/>
              <a:gd name="connsiteY36" fmla="*/ 2404533 h 2790613"/>
              <a:gd name="connsiteX37" fmla="*/ 589280 w 4226560"/>
              <a:gd name="connsiteY37" fmla="*/ 2560320 h 2790613"/>
              <a:gd name="connsiteX38" fmla="*/ 582507 w 4226560"/>
              <a:gd name="connsiteY38" fmla="*/ 2689013 h 2790613"/>
              <a:gd name="connsiteX39" fmla="*/ 555413 w 4226560"/>
              <a:gd name="connsiteY39" fmla="*/ 2709333 h 2790613"/>
              <a:gd name="connsiteX40" fmla="*/ 535093 w 4226560"/>
              <a:gd name="connsiteY40" fmla="*/ 2729653 h 2790613"/>
              <a:gd name="connsiteX41" fmla="*/ 399627 w 4226560"/>
              <a:gd name="connsiteY41" fmla="*/ 2777067 h 2790613"/>
              <a:gd name="connsiteX42" fmla="*/ 325120 w 4226560"/>
              <a:gd name="connsiteY42" fmla="*/ 2790613 h 2790613"/>
              <a:gd name="connsiteX43" fmla="*/ 209973 w 4226560"/>
              <a:gd name="connsiteY43" fmla="*/ 2783840 h 2790613"/>
              <a:gd name="connsiteX44" fmla="*/ 149013 w 4226560"/>
              <a:gd name="connsiteY44" fmla="*/ 2743200 h 2790613"/>
              <a:gd name="connsiteX45" fmla="*/ 121920 w 4226560"/>
              <a:gd name="connsiteY45" fmla="*/ 2722880 h 2790613"/>
              <a:gd name="connsiteX46" fmla="*/ 74507 w 4226560"/>
              <a:gd name="connsiteY46" fmla="*/ 2668693 h 2790613"/>
              <a:gd name="connsiteX47" fmla="*/ 33867 w 4226560"/>
              <a:gd name="connsiteY47" fmla="*/ 2587413 h 2790613"/>
              <a:gd name="connsiteX48" fmla="*/ 27093 w 4226560"/>
              <a:gd name="connsiteY48" fmla="*/ 2560320 h 2790613"/>
              <a:gd name="connsiteX49" fmla="*/ 20320 w 4226560"/>
              <a:gd name="connsiteY49" fmla="*/ 2506133 h 2790613"/>
              <a:gd name="connsiteX50" fmla="*/ 13547 w 4226560"/>
              <a:gd name="connsiteY50" fmla="*/ 2458720 h 2790613"/>
              <a:gd name="connsiteX51" fmla="*/ 6773 w 4226560"/>
              <a:gd name="connsiteY51" fmla="*/ 2397760 h 2790613"/>
              <a:gd name="connsiteX52" fmla="*/ 0 w 4226560"/>
              <a:gd name="connsiteY52" fmla="*/ 2343573 h 2790613"/>
              <a:gd name="connsiteX53" fmla="*/ 13547 w 4226560"/>
              <a:gd name="connsiteY53" fmla="*/ 2187787 h 2790613"/>
              <a:gd name="connsiteX54" fmla="*/ 20320 w 4226560"/>
              <a:gd name="connsiteY54" fmla="*/ 2160693 h 2790613"/>
              <a:gd name="connsiteX55" fmla="*/ 33867 w 4226560"/>
              <a:gd name="connsiteY55" fmla="*/ 1869440 h 2790613"/>
              <a:gd name="connsiteX56" fmla="*/ 40640 w 4226560"/>
              <a:gd name="connsiteY56" fmla="*/ 1720427 h 2790613"/>
              <a:gd name="connsiteX57" fmla="*/ 54187 w 4226560"/>
              <a:gd name="connsiteY57" fmla="*/ 1652693 h 2790613"/>
              <a:gd name="connsiteX58" fmla="*/ 67733 w 4226560"/>
              <a:gd name="connsiteY58" fmla="*/ 1571413 h 2790613"/>
              <a:gd name="connsiteX59" fmla="*/ 94827 w 4226560"/>
              <a:gd name="connsiteY59" fmla="*/ 1483360 h 2790613"/>
              <a:gd name="connsiteX60" fmla="*/ 121920 w 4226560"/>
              <a:gd name="connsiteY60" fmla="*/ 1415627 h 2790613"/>
              <a:gd name="connsiteX61" fmla="*/ 135467 w 4226560"/>
              <a:gd name="connsiteY61" fmla="*/ 1361440 h 2790613"/>
              <a:gd name="connsiteX62" fmla="*/ 155787 w 4226560"/>
              <a:gd name="connsiteY62" fmla="*/ 1347893 h 2790613"/>
              <a:gd name="connsiteX63" fmla="*/ 203200 w 4226560"/>
              <a:gd name="connsiteY63" fmla="*/ 1286933 h 2790613"/>
              <a:gd name="connsiteX64" fmla="*/ 250613 w 4226560"/>
              <a:gd name="connsiteY64" fmla="*/ 1266613 h 2790613"/>
              <a:gd name="connsiteX65" fmla="*/ 284480 w 4226560"/>
              <a:gd name="connsiteY65" fmla="*/ 1253067 h 2790613"/>
              <a:gd name="connsiteX66" fmla="*/ 325120 w 4226560"/>
              <a:gd name="connsiteY66" fmla="*/ 1232747 h 2790613"/>
              <a:gd name="connsiteX67" fmla="*/ 365760 w 4226560"/>
              <a:gd name="connsiteY67" fmla="*/ 1192107 h 2790613"/>
              <a:gd name="connsiteX68" fmla="*/ 379307 w 4226560"/>
              <a:gd name="connsiteY68" fmla="*/ 1165013 h 2790613"/>
              <a:gd name="connsiteX69" fmla="*/ 386080 w 4226560"/>
              <a:gd name="connsiteY69" fmla="*/ 1144693 h 2790613"/>
              <a:gd name="connsiteX70" fmla="*/ 406400 w 4226560"/>
              <a:gd name="connsiteY70" fmla="*/ 1117600 h 2790613"/>
              <a:gd name="connsiteX71" fmla="*/ 392853 w 4226560"/>
              <a:gd name="connsiteY71" fmla="*/ 839893 h 2790613"/>
              <a:gd name="connsiteX72" fmla="*/ 345440 w 4226560"/>
              <a:gd name="connsiteY72" fmla="*/ 765387 h 2790613"/>
              <a:gd name="connsiteX73" fmla="*/ 325120 w 4226560"/>
              <a:gd name="connsiteY73" fmla="*/ 704427 h 2790613"/>
              <a:gd name="connsiteX74" fmla="*/ 270933 w 4226560"/>
              <a:gd name="connsiteY74" fmla="*/ 589280 h 2790613"/>
              <a:gd name="connsiteX75" fmla="*/ 237067 w 4226560"/>
              <a:gd name="connsiteY75" fmla="*/ 508000 h 2790613"/>
              <a:gd name="connsiteX76" fmla="*/ 237067 w 4226560"/>
              <a:gd name="connsiteY76" fmla="*/ 257387 h 2790613"/>
              <a:gd name="connsiteX77" fmla="*/ 304800 w 4226560"/>
              <a:gd name="connsiteY77" fmla="*/ 149013 h 2790613"/>
              <a:gd name="connsiteX78" fmla="*/ 331893 w 4226560"/>
              <a:gd name="connsiteY78" fmla="*/ 101600 h 2790613"/>
              <a:gd name="connsiteX79" fmla="*/ 406400 w 4226560"/>
              <a:gd name="connsiteY79" fmla="*/ 20320 h 2790613"/>
              <a:gd name="connsiteX80" fmla="*/ 433493 w 4226560"/>
              <a:gd name="connsiteY80" fmla="*/ 0 h 2790613"/>
              <a:gd name="connsiteX81" fmla="*/ 494453 w 4226560"/>
              <a:gd name="connsiteY81" fmla="*/ 6773 h 2790613"/>
              <a:gd name="connsiteX82" fmla="*/ 589280 w 4226560"/>
              <a:gd name="connsiteY82" fmla="*/ 128693 h 2790613"/>
              <a:gd name="connsiteX83" fmla="*/ 636693 w 4226560"/>
              <a:gd name="connsiteY83" fmla="*/ 209973 h 2790613"/>
              <a:gd name="connsiteX84" fmla="*/ 643467 w 4226560"/>
              <a:gd name="connsiteY84" fmla="*/ 291253 h 2790613"/>
              <a:gd name="connsiteX85" fmla="*/ 650240 w 4226560"/>
              <a:gd name="connsiteY85" fmla="*/ 311573 h 2790613"/>
              <a:gd name="connsiteX86" fmla="*/ 636693 w 4226560"/>
              <a:gd name="connsiteY86" fmla="*/ 711200 h 2790613"/>
              <a:gd name="connsiteX87" fmla="*/ 609600 w 4226560"/>
              <a:gd name="connsiteY87" fmla="*/ 880533 h 2790613"/>
              <a:gd name="connsiteX88" fmla="*/ 596053 w 4226560"/>
              <a:gd name="connsiteY88" fmla="*/ 941493 h 2790613"/>
              <a:gd name="connsiteX89" fmla="*/ 582507 w 4226560"/>
              <a:gd name="connsiteY89" fmla="*/ 975360 h 2790613"/>
              <a:gd name="connsiteX90" fmla="*/ 575733 w 4226560"/>
              <a:gd name="connsiteY90" fmla="*/ 1002453 h 2790613"/>
              <a:gd name="connsiteX91" fmla="*/ 562187 w 4226560"/>
              <a:gd name="connsiteY91" fmla="*/ 1029547 h 2790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4226560" h="2790613">
                <a:moveTo>
                  <a:pt x="4226560" y="2438400"/>
                </a:moveTo>
                <a:cubicBezTo>
                  <a:pt x="4167858" y="2433884"/>
                  <a:pt x="4108289" y="2435869"/>
                  <a:pt x="4050453" y="2424853"/>
                </a:cubicBezTo>
                <a:cubicBezTo>
                  <a:pt x="4012554" y="2417634"/>
                  <a:pt x="3979176" y="2394812"/>
                  <a:pt x="3942080" y="2384213"/>
                </a:cubicBezTo>
                <a:cubicBezTo>
                  <a:pt x="3915670" y="2376667"/>
                  <a:pt x="3887893" y="2375182"/>
                  <a:pt x="3860800" y="2370667"/>
                </a:cubicBezTo>
                <a:lnTo>
                  <a:pt x="3467947" y="2174240"/>
                </a:lnTo>
                <a:lnTo>
                  <a:pt x="3291840" y="2086187"/>
                </a:lnTo>
                <a:lnTo>
                  <a:pt x="3156373" y="2018453"/>
                </a:lnTo>
                <a:cubicBezTo>
                  <a:pt x="2972877" y="1924084"/>
                  <a:pt x="2991975" y="1914641"/>
                  <a:pt x="2702560" y="1822027"/>
                </a:cubicBezTo>
                <a:cubicBezTo>
                  <a:pt x="2646116" y="1803965"/>
                  <a:pt x="2591563" y="1778288"/>
                  <a:pt x="2533227" y="1767840"/>
                </a:cubicBezTo>
                <a:cubicBezTo>
                  <a:pt x="2439463" y="1751046"/>
                  <a:pt x="2342895" y="1755232"/>
                  <a:pt x="2248747" y="1740747"/>
                </a:cubicBezTo>
                <a:cubicBezTo>
                  <a:pt x="2190045" y="1731716"/>
                  <a:pt x="2131738" y="1719563"/>
                  <a:pt x="2072640" y="1713653"/>
                </a:cubicBezTo>
                <a:cubicBezTo>
                  <a:pt x="2018675" y="1708256"/>
                  <a:pt x="1964249" y="1709522"/>
                  <a:pt x="1910080" y="1706880"/>
                </a:cubicBezTo>
                <a:cubicBezTo>
                  <a:pt x="1871677" y="1705007"/>
                  <a:pt x="1833302" y="1702582"/>
                  <a:pt x="1794933" y="1700107"/>
                </a:cubicBezTo>
                <a:lnTo>
                  <a:pt x="1490133" y="1679787"/>
                </a:lnTo>
                <a:cubicBezTo>
                  <a:pt x="1465298" y="1675271"/>
                  <a:pt x="1440690" y="1669248"/>
                  <a:pt x="1415627" y="1666240"/>
                </a:cubicBezTo>
                <a:cubicBezTo>
                  <a:pt x="1384163" y="1662464"/>
                  <a:pt x="1352359" y="1662336"/>
                  <a:pt x="1320800" y="1659467"/>
                </a:cubicBezTo>
                <a:cubicBezTo>
                  <a:pt x="1302672" y="1657819"/>
                  <a:pt x="1284675" y="1654951"/>
                  <a:pt x="1266613" y="1652693"/>
                </a:cubicBezTo>
                <a:cubicBezTo>
                  <a:pt x="1250809" y="1648178"/>
                  <a:pt x="1235146" y="1643133"/>
                  <a:pt x="1219200" y="1639147"/>
                </a:cubicBezTo>
                <a:cubicBezTo>
                  <a:pt x="1160049" y="1624359"/>
                  <a:pt x="1145007" y="1625705"/>
                  <a:pt x="1083733" y="1605280"/>
                </a:cubicBezTo>
                <a:cubicBezTo>
                  <a:pt x="1053900" y="1595335"/>
                  <a:pt x="1024519" y="1583952"/>
                  <a:pt x="995680" y="1571413"/>
                </a:cubicBezTo>
                <a:cubicBezTo>
                  <a:pt x="942135" y="1548133"/>
                  <a:pt x="931007" y="1535041"/>
                  <a:pt x="880533" y="1517227"/>
                </a:cubicBezTo>
                <a:cubicBezTo>
                  <a:pt x="858305" y="1509382"/>
                  <a:pt x="835028" y="1504752"/>
                  <a:pt x="812800" y="1496907"/>
                </a:cubicBezTo>
                <a:cubicBezTo>
                  <a:pt x="780171" y="1485391"/>
                  <a:pt x="745008" y="1464222"/>
                  <a:pt x="711200" y="1456267"/>
                </a:cubicBezTo>
                <a:cubicBezTo>
                  <a:pt x="691298" y="1451584"/>
                  <a:pt x="670560" y="1451751"/>
                  <a:pt x="650240" y="1449493"/>
                </a:cubicBezTo>
                <a:cubicBezTo>
                  <a:pt x="629920" y="1456266"/>
                  <a:pt x="608210" y="1459791"/>
                  <a:pt x="589280" y="1469813"/>
                </a:cubicBezTo>
                <a:cubicBezTo>
                  <a:pt x="569326" y="1480377"/>
                  <a:pt x="535093" y="1510453"/>
                  <a:pt x="535093" y="1510453"/>
                </a:cubicBezTo>
                <a:cubicBezTo>
                  <a:pt x="528320" y="1521742"/>
                  <a:pt x="520221" y="1532335"/>
                  <a:pt x="514773" y="1544320"/>
                </a:cubicBezTo>
                <a:cubicBezTo>
                  <a:pt x="508864" y="1557320"/>
                  <a:pt x="506107" y="1571540"/>
                  <a:pt x="501227" y="1584960"/>
                </a:cubicBezTo>
                <a:cubicBezTo>
                  <a:pt x="497072" y="1596387"/>
                  <a:pt x="492196" y="1607538"/>
                  <a:pt x="487680" y="1618827"/>
                </a:cubicBezTo>
                <a:cubicBezTo>
                  <a:pt x="492196" y="1679787"/>
                  <a:pt x="494477" y="1740954"/>
                  <a:pt x="501227" y="1801707"/>
                </a:cubicBezTo>
                <a:cubicBezTo>
                  <a:pt x="503526" y="1822395"/>
                  <a:pt x="510092" y="1842384"/>
                  <a:pt x="514773" y="1862667"/>
                </a:cubicBezTo>
                <a:cubicBezTo>
                  <a:pt x="528437" y="1921877"/>
                  <a:pt x="513864" y="1852256"/>
                  <a:pt x="535093" y="1937173"/>
                </a:cubicBezTo>
                <a:cubicBezTo>
                  <a:pt x="566347" y="2062192"/>
                  <a:pt x="536146" y="1948508"/>
                  <a:pt x="555413" y="2032000"/>
                </a:cubicBezTo>
                <a:cubicBezTo>
                  <a:pt x="565932" y="2077583"/>
                  <a:pt x="570038" y="2089959"/>
                  <a:pt x="582507" y="2133600"/>
                </a:cubicBezTo>
                <a:cubicBezTo>
                  <a:pt x="585931" y="2160990"/>
                  <a:pt x="591380" y="2207163"/>
                  <a:pt x="596053" y="2235200"/>
                </a:cubicBezTo>
                <a:cubicBezTo>
                  <a:pt x="597946" y="2246556"/>
                  <a:pt x="600569" y="2257778"/>
                  <a:pt x="602827" y="2269067"/>
                </a:cubicBezTo>
                <a:cubicBezTo>
                  <a:pt x="600569" y="2314222"/>
                  <a:pt x="598154" y="2359370"/>
                  <a:pt x="596053" y="2404533"/>
                </a:cubicBezTo>
                <a:cubicBezTo>
                  <a:pt x="593638" y="2456455"/>
                  <a:pt x="591752" y="2508401"/>
                  <a:pt x="589280" y="2560320"/>
                </a:cubicBezTo>
                <a:cubicBezTo>
                  <a:pt x="587237" y="2603228"/>
                  <a:pt x="592027" y="2647124"/>
                  <a:pt x="582507" y="2689013"/>
                </a:cubicBezTo>
                <a:cubicBezTo>
                  <a:pt x="580005" y="2700021"/>
                  <a:pt x="563984" y="2701986"/>
                  <a:pt x="555413" y="2709333"/>
                </a:cubicBezTo>
                <a:cubicBezTo>
                  <a:pt x="548140" y="2715567"/>
                  <a:pt x="542756" y="2723906"/>
                  <a:pt x="535093" y="2729653"/>
                </a:cubicBezTo>
                <a:cubicBezTo>
                  <a:pt x="494459" y="2760129"/>
                  <a:pt x="451946" y="2767555"/>
                  <a:pt x="399627" y="2777067"/>
                </a:cubicBezTo>
                <a:lnTo>
                  <a:pt x="325120" y="2790613"/>
                </a:lnTo>
                <a:cubicBezTo>
                  <a:pt x="286738" y="2788355"/>
                  <a:pt x="247100" y="2793836"/>
                  <a:pt x="209973" y="2783840"/>
                </a:cubicBezTo>
                <a:cubicBezTo>
                  <a:pt x="186391" y="2777491"/>
                  <a:pt x="169092" y="2757101"/>
                  <a:pt x="149013" y="2743200"/>
                </a:cubicBezTo>
                <a:cubicBezTo>
                  <a:pt x="139731" y="2736774"/>
                  <a:pt x="129902" y="2730862"/>
                  <a:pt x="121920" y="2722880"/>
                </a:cubicBezTo>
                <a:cubicBezTo>
                  <a:pt x="104949" y="2705909"/>
                  <a:pt x="88700" y="2688047"/>
                  <a:pt x="74507" y="2668693"/>
                </a:cubicBezTo>
                <a:cubicBezTo>
                  <a:pt x="58487" y="2646848"/>
                  <a:pt x="42747" y="2614052"/>
                  <a:pt x="33867" y="2587413"/>
                </a:cubicBezTo>
                <a:cubicBezTo>
                  <a:pt x="30923" y="2578582"/>
                  <a:pt x="29351" y="2569351"/>
                  <a:pt x="27093" y="2560320"/>
                </a:cubicBezTo>
                <a:cubicBezTo>
                  <a:pt x="24835" y="2542258"/>
                  <a:pt x="22726" y="2524176"/>
                  <a:pt x="20320" y="2506133"/>
                </a:cubicBezTo>
                <a:cubicBezTo>
                  <a:pt x="18210" y="2490308"/>
                  <a:pt x="15527" y="2474561"/>
                  <a:pt x="13547" y="2458720"/>
                </a:cubicBezTo>
                <a:cubicBezTo>
                  <a:pt x="11011" y="2438433"/>
                  <a:pt x="9162" y="2418065"/>
                  <a:pt x="6773" y="2397760"/>
                </a:cubicBezTo>
                <a:cubicBezTo>
                  <a:pt x="4646" y="2379682"/>
                  <a:pt x="2258" y="2361635"/>
                  <a:pt x="0" y="2343573"/>
                </a:cubicBezTo>
                <a:cubicBezTo>
                  <a:pt x="3434" y="2292057"/>
                  <a:pt x="5002" y="2239053"/>
                  <a:pt x="13547" y="2187787"/>
                </a:cubicBezTo>
                <a:cubicBezTo>
                  <a:pt x="15077" y="2178604"/>
                  <a:pt x="18062" y="2169724"/>
                  <a:pt x="20320" y="2160693"/>
                </a:cubicBezTo>
                <a:cubicBezTo>
                  <a:pt x="34451" y="2005246"/>
                  <a:pt x="23955" y="2137066"/>
                  <a:pt x="33867" y="1869440"/>
                </a:cubicBezTo>
                <a:cubicBezTo>
                  <a:pt x="35707" y="1819752"/>
                  <a:pt x="35999" y="1769932"/>
                  <a:pt x="40640" y="1720427"/>
                </a:cubicBezTo>
                <a:cubicBezTo>
                  <a:pt x="42789" y="1697502"/>
                  <a:pt x="50186" y="1675368"/>
                  <a:pt x="54187" y="1652693"/>
                </a:cubicBezTo>
                <a:cubicBezTo>
                  <a:pt x="64121" y="1596402"/>
                  <a:pt x="56724" y="1619118"/>
                  <a:pt x="67733" y="1571413"/>
                </a:cubicBezTo>
                <a:cubicBezTo>
                  <a:pt x="85704" y="1493541"/>
                  <a:pt x="73402" y="1542279"/>
                  <a:pt x="94827" y="1483360"/>
                </a:cubicBezTo>
                <a:cubicBezTo>
                  <a:pt x="117147" y="1421980"/>
                  <a:pt x="98041" y="1463384"/>
                  <a:pt x="121920" y="1415627"/>
                </a:cubicBezTo>
                <a:cubicBezTo>
                  <a:pt x="122258" y="1413937"/>
                  <a:pt x="129911" y="1368385"/>
                  <a:pt x="135467" y="1361440"/>
                </a:cubicBezTo>
                <a:cubicBezTo>
                  <a:pt x="140552" y="1355083"/>
                  <a:pt x="149014" y="1352409"/>
                  <a:pt x="155787" y="1347893"/>
                </a:cubicBezTo>
                <a:cubicBezTo>
                  <a:pt x="169932" y="1326675"/>
                  <a:pt x="184013" y="1303988"/>
                  <a:pt x="203200" y="1286933"/>
                </a:cubicBezTo>
                <a:cubicBezTo>
                  <a:pt x="214768" y="1276650"/>
                  <a:pt x="236208" y="1272015"/>
                  <a:pt x="250613" y="1266613"/>
                </a:cubicBezTo>
                <a:cubicBezTo>
                  <a:pt x="261997" y="1262344"/>
                  <a:pt x="273605" y="1258504"/>
                  <a:pt x="284480" y="1253067"/>
                </a:cubicBezTo>
                <a:cubicBezTo>
                  <a:pt x="337004" y="1226805"/>
                  <a:pt x="274043" y="1249772"/>
                  <a:pt x="325120" y="1232747"/>
                </a:cubicBezTo>
                <a:cubicBezTo>
                  <a:pt x="338667" y="1219200"/>
                  <a:pt x="357192" y="1209242"/>
                  <a:pt x="365760" y="1192107"/>
                </a:cubicBezTo>
                <a:cubicBezTo>
                  <a:pt x="370276" y="1183076"/>
                  <a:pt x="375330" y="1174294"/>
                  <a:pt x="379307" y="1165013"/>
                </a:cubicBezTo>
                <a:cubicBezTo>
                  <a:pt x="382119" y="1158451"/>
                  <a:pt x="382538" y="1150892"/>
                  <a:pt x="386080" y="1144693"/>
                </a:cubicBezTo>
                <a:cubicBezTo>
                  <a:pt x="391681" y="1134892"/>
                  <a:pt x="399627" y="1126631"/>
                  <a:pt x="406400" y="1117600"/>
                </a:cubicBezTo>
                <a:cubicBezTo>
                  <a:pt x="429418" y="1002515"/>
                  <a:pt x="436288" y="1005734"/>
                  <a:pt x="392853" y="839893"/>
                </a:cubicBezTo>
                <a:cubicBezTo>
                  <a:pt x="385395" y="811416"/>
                  <a:pt x="358605" y="791717"/>
                  <a:pt x="345440" y="765387"/>
                </a:cubicBezTo>
                <a:cubicBezTo>
                  <a:pt x="335861" y="746229"/>
                  <a:pt x="333466" y="724153"/>
                  <a:pt x="325120" y="704427"/>
                </a:cubicBezTo>
                <a:cubicBezTo>
                  <a:pt x="308591" y="665360"/>
                  <a:pt x="288285" y="627989"/>
                  <a:pt x="270933" y="589280"/>
                </a:cubicBezTo>
                <a:cubicBezTo>
                  <a:pt x="258927" y="562497"/>
                  <a:pt x="248356" y="535093"/>
                  <a:pt x="237067" y="508000"/>
                </a:cubicBezTo>
                <a:cubicBezTo>
                  <a:pt x="226665" y="424789"/>
                  <a:pt x="212920" y="340178"/>
                  <a:pt x="237067" y="257387"/>
                </a:cubicBezTo>
                <a:cubicBezTo>
                  <a:pt x="247428" y="221865"/>
                  <a:pt x="284943" y="179902"/>
                  <a:pt x="304800" y="149013"/>
                </a:cubicBezTo>
                <a:cubicBezTo>
                  <a:pt x="314643" y="133701"/>
                  <a:pt x="320971" y="116162"/>
                  <a:pt x="331893" y="101600"/>
                </a:cubicBezTo>
                <a:cubicBezTo>
                  <a:pt x="332282" y="101082"/>
                  <a:pt x="388053" y="36046"/>
                  <a:pt x="406400" y="20320"/>
                </a:cubicBezTo>
                <a:cubicBezTo>
                  <a:pt x="414971" y="12973"/>
                  <a:pt x="424462" y="6773"/>
                  <a:pt x="433493" y="0"/>
                </a:cubicBezTo>
                <a:lnTo>
                  <a:pt x="494453" y="6773"/>
                </a:lnTo>
                <a:cubicBezTo>
                  <a:pt x="586984" y="72866"/>
                  <a:pt x="555979" y="73192"/>
                  <a:pt x="589280" y="128693"/>
                </a:cubicBezTo>
                <a:cubicBezTo>
                  <a:pt x="642518" y="217423"/>
                  <a:pt x="592585" y="121758"/>
                  <a:pt x="636693" y="209973"/>
                </a:cubicBezTo>
                <a:cubicBezTo>
                  <a:pt x="638951" y="237066"/>
                  <a:pt x="639874" y="264304"/>
                  <a:pt x="643467" y="291253"/>
                </a:cubicBezTo>
                <a:cubicBezTo>
                  <a:pt x="644411" y="298330"/>
                  <a:pt x="650240" y="304433"/>
                  <a:pt x="650240" y="311573"/>
                </a:cubicBezTo>
                <a:cubicBezTo>
                  <a:pt x="650240" y="457474"/>
                  <a:pt x="654637" y="576625"/>
                  <a:pt x="636693" y="711200"/>
                </a:cubicBezTo>
                <a:cubicBezTo>
                  <a:pt x="602889" y="964725"/>
                  <a:pt x="630354" y="787137"/>
                  <a:pt x="609600" y="880533"/>
                </a:cubicBezTo>
                <a:cubicBezTo>
                  <a:pt x="606018" y="896653"/>
                  <a:pt x="601563" y="924962"/>
                  <a:pt x="596053" y="941493"/>
                </a:cubicBezTo>
                <a:cubicBezTo>
                  <a:pt x="592208" y="953028"/>
                  <a:pt x="586352" y="963825"/>
                  <a:pt x="582507" y="975360"/>
                </a:cubicBezTo>
                <a:cubicBezTo>
                  <a:pt x="579563" y="984191"/>
                  <a:pt x="579400" y="993897"/>
                  <a:pt x="575733" y="1002453"/>
                </a:cubicBezTo>
                <a:cubicBezTo>
                  <a:pt x="560935" y="1036983"/>
                  <a:pt x="562187" y="1011212"/>
                  <a:pt x="562187" y="1029547"/>
                </a:cubicBezTo>
              </a:path>
            </a:pathLst>
          </a:custGeom>
          <a:noFill/>
          <a:ln>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2" name="Täht: 8-tipuline 251">
            <a:extLst>
              <a:ext uri="{FF2B5EF4-FFF2-40B4-BE49-F238E27FC236}">
                <a16:creationId xmlns:a16="http://schemas.microsoft.com/office/drawing/2014/main" id="{A9704FCD-ECEA-69C8-22E2-E7E8926F8DCF}"/>
              </a:ext>
            </a:extLst>
          </p:cNvPr>
          <p:cNvSpPr/>
          <p:nvPr/>
        </p:nvSpPr>
        <p:spPr>
          <a:xfrm>
            <a:off x="8762291" y="2149839"/>
            <a:ext cx="329019" cy="336288"/>
          </a:xfrm>
          <a:prstGeom prst="star8">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5</a:t>
            </a:r>
          </a:p>
        </p:txBody>
      </p:sp>
      <p:sp>
        <p:nvSpPr>
          <p:cNvPr id="253" name="Täht: 8-tipuline 252">
            <a:extLst>
              <a:ext uri="{FF2B5EF4-FFF2-40B4-BE49-F238E27FC236}">
                <a16:creationId xmlns:a16="http://schemas.microsoft.com/office/drawing/2014/main" id="{D24F52BF-D9A4-F69C-D766-4F266C16E28D}"/>
              </a:ext>
            </a:extLst>
          </p:cNvPr>
          <p:cNvSpPr/>
          <p:nvPr/>
        </p:nvSpPr>
        <p:spPr>
          <a:xfrm>
            <a:off x="10642299" y="2483691"/>
            <a:ext cx="329019" cy="336288"/>
          </a:xfrm>
          <a:prstGeom prst="star8">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6</a:t>
            </a:r>
          </a:p>
        </p:txBody>
      </p:sp>
      <p:sp>
        <p:nvSpPr>
          <p:cNvPr id="254" name="Vabakuju: kujund 253">
            <a:extLst>
              <a:ext uri="{FF2B5EF4-FFF2-40B4-BE49-F238E27FC236}">
                <a16:creationId xmlns:a16="http://schemas.microsoft.com/office/drawing/2014/main" id="{D6988402-624C-F59C-9018-F26CFEB5D1DE}"/>
              </a:ext>
            </a:extLst>
          </p:cNvPr>
          <p:cNvSpPr/>
          <p:nvPr/>
        </p:nvSpPr>
        <p:spPr>
          <a:xfrm>
            <a:off x="1537547" y="3136053"/>
            <a:ext cx="9198186" cy="2343574"/>
          </a:xfrm>
          <a:custGeom>
            <a:avLst/>
            <a:gdLst>
              <a:gd name="connsiteX0" fmla="*/ 9198186 w 9198186"/>
              <a:gd name="connsiteY0" fmla="*/ 2343574 h 2343574"/>
              <a:gd name="connsiteX1" fmla="*/ 9137226 w 9198186"/>
              <a:gd name="connsiteY1" fmla="*/ 2323254 h 2343574"/>
              <a:gd name="connsiteX2" fmla="*/ 9096586 w 9198186"/>
              <a:gd name="connsiteY2" fmla="*/ 2316480 h 2343574"/>
              <a:gd name="connsiteX3" fmla="*/ 9076266 w 9198186"/>
              <a:gd name="connsiteY3" fmla="*/ 2309707 h 2343574"/>
              <a:gd name="connsiteX4" fmla="*/ 8954346 w 9198186"/>
              <a:gd name="connsiteY4" fmla="*/ 2289387 h 2343574"/>
              <a:gd name="connsiteX5" fmla="*/ 8785013 w 9198186"/>
              <a:gd name="connsiteY5" fmla="*/ 2275840 h 2343574"/>
              <a:gd name="connsiteX6" fmla="*/ 8744373 w 9198186"/>
              <a:gd name="connsiteY6" fmla="*/ 2269067 h 2343574"/>
              <a:gd name="connsiteX7" fmla="*/ 8696960 w 9198186"/>
              <a:gd name="connsiteY7" fmla="*/ 2262294 h 2343574"/>
              <a:gd name="connsiteX8" fmla="*/ 8622453 w 9198186"/>
              <a:gd name="connsiteY8" fmla="*/ 2248747 h 2343574"/>
              <a:gd name="connsiteX9" fmla="*/ 8534400 w 9198186"/>
              <a:gd name="connsiteY9" fmla="*/ 2241974 h 2343574"/>
              <a:gd name="connsiteX10" fmla="*/ 8453120 w 9198186"/>
              <a:gd name="connsiteY10" fmla="*/ 2228427 h 2343574"/>
              <a:gd name="connsiteX11" fmla="*/ 8385386 w 9198186"/>
              <a:gd name="connsiteY11" fmla="*/ 2214880 h 2343574"/>
              <a:gd name="connsiteX12" fmla="*/ 8331200 w 9198186"/>
              <a:gd name="connsiteY12" fmla="*/ 2208107 h 2343574"/>
              <a:gd name="connsiteX13" fmla="*/ 8161866 w 9198186"/>
              <a:gd name="connsiteY13" fmla="*/ 2181014 h 2343574"/>
              <a:gd name="connsiteX14" fmla="*/ 8073813 w 9198186"/>
              <a:gd name="connsiteY14" fmla="*/ 2167467 h 2343574"/>
              <a:gd name="connsiteX15" fmla="*/ 7911253 w 9198186"/>
              <a:gd name="connsiteY15" fmla="*/ 2133600 h 2343574"/>
              <a:gd name="connsiteX16" fmla="*/ 7857066 w 9198186"/>
              <a:gd name="connsiteY16" fmla="*/ 2126827 h 2343574"/>
              <a:gd name="connsiteX17" fmla="*/ 7789333 w 9198186"/>
              <a:gd name="connsiteY17" fmla="*/ 2113280 h 2343574"/>
              <a:gd name="connsiteX18" fmla="*/ 7626773 w 9198186"/>
              <a:gd name="connsiteY18" fmla="*/ 2099734 h 2343574"/>
              <a:gd name="connsiteX19" fmla="*/ 7484533 w 9198186"/>
              <a:gd name="connsiteY19" fmla="*/ 2086187 h 2343574"/>
              <a:gd name="connsiteX20" fmla="*/ 7342293 w 9198186"/>
              <a:gd name="connsiteY20" fmla="*/ 2072640 h 2343574"/>
              <a:gd name="connsiteX21" fmla="*/ 7118773 w 9198186"/>
              <a:gd name="connsiteY21" fmla="*/ 2059094 h 2343574"/>
              <a:gd name="connsiteX22" fmla="*/ 7010400 w 9198186"/>
              <a:gd name="connsiteY22" fmla="*/ 2045547 h 2343574"/>
              <a:gd name="connsiteX23" fmla="*/ 6922346 w 9198186"/>
              <a:gd name="connsiteY23" fmla="*/ 2018454 h 2343574"/>
              <a:gd name="connsiteX24" fmla="*/ 6725920 w 9198186"/>
              <a:gd name="connsiteY24" fmla="*/ 1998134 h 2343574"/>
              <a:gd name="connsiteX25" fmla="*/ 6631093 w 9198186"/>
              <a:gd name="connsiteY25" fmla="*/ 1984587 h 2343574"/>
              <a:gd name="connsiteX26" fmla="*/ 6549813 w 9198186"/>
              <a:gd name="connsiteY26" fmla="*/ 1971040 h 2343574"/>
              <a:gd name="connsiteX27" fmla="*/ 6454986 w 9198186"/>
              <a:gd name="connsiteY27" fmla="*/ 1964267 h 2343574"/>
              <a:gd name="connsiteX28" fmla="*/ 6333066 w 9198186"/>
              <a:gd name="connsiteY28" fmla="*/ 1950720 h 2343574"/>
              <a:gd name="connsiteX29" fmla="*/ 6231466 w 9198186"/>
              <a:gd name="connsiteY29" fmla="*/ 1937174 h 2343574"/>
              <a:gd name="connsiteX30" fmla="*/ 6109546 w 9198186"/>
              <a:gd name="connsiteY30" fmla="*/ 1930400 h 2343574"/>
              <a:gd name="connsiteX31" fmla="*/ 5784426 w 9198186"/>
              <a:gd name="connsiteY31" fmla="*/ 1910080 h 2343574"/>
              <a:gd name="connsiteX32" fmla="*/ 5547360 w 9198186"/>
              <a:gd name="connsiteY32" fmla="*/ 1889760 h 2343574"/>
              <a:gd name="connsiteX33" fmla="*/ 5154506 w 9198186"/>
              <a:gd name="connsiteY33" fmla="*/ 1876214 h 2343574"/>
              <a:gd name="connsiteX34" fmla="*/ 5039360 w 9198186"/>
              <a:gd name="connsiteY34" fmla="*/ 1862667 h 2343574"/>
              <a:gd name="connsiteX35" fmla="*/ 4707466 w 9198186"/>
              <a:gd name="connsiteY35" fmla="*/ 1835574 h 2343574"/>
              <a:gd name="connsiteX36" fmla="*/ 4375573 w 9198186"/>
              <a:gd name="connsiteY36" fmla="*/ 1767840 h 2343574"/>
              <a:gd name="connsiteX37" fmla="*/ 4233333 w 9198186"/>
              <a:gd name="connsiteY37" fmla="*/ 1740747 h 2343574"/>
              <a:gd name="connsiteX38" fmla="*/ 4124960 w 9198186"/>
              <a:gd name="connsiteY38" fmla="*/ 1686560 h 2343574"/>
              <a:gd name="connsiteX39" fmla="*/ 4043680 w 9198186"/>
              <a:gd name="connsiteY39" fmla="*/ 1639147 h 2343574"/>
              <a:gd name="connsiteX40" fmla="*/ 3982720 w 9198186"/>
              <a:gd name="connsiteY40" fmla="*/ 1612054 h 2343574"/>
              <a:gd name="connsiteX41" fmla="*/ 3914986 w 9198186"/>
              <a:gd name="connsiteY41" fmla="*/ 1557867 h 2343574"/>
              <a:gd name="connsiteX42" fmla="*/ 3860800 w 9198186"/>
              <a:gd name="connsiteY42" fmla="*/ 1524000 h 2343574"/>
              <a:gd name="connsiteX43" fmla="*/ 3826933 w 9198186"/>
              <a:gd name="connsiteY43" fmla="*/ 1496907 h 2343574"/>
              <a:gd name="connsiteX44" fmla="*/ 3603413 w 9198186"/>
              <a:gd name="connsiteY44" fmla="*/ 1341120 h 2343574"/>
              <a:gd name="connsiteX45" fmla="*/ 3474720 w 9198186"/>
              <a:gd name="connsiteY45" fmla="*/ 1212427 h 2343574"/>
              <a:gd name="connsiteX46" fmla="*/ 3393440 w 9198186"/>
              <a:gd name="connsiteY46" fmla="*/ 1144694 h 2343574"/>
              <a:gd name="connsiteX47" fmla="*/ 3373120 w 9198186"/>
              <a:gd name="connsiteY47" fmla="*/ 1117600 h 2343574"/>
              <a:gd name="connsiteX48" fmla="*/ 3312160 w 9198186"/>
              <a:gd name="connsiteY48" fmla="*/ 1016000 h 2343574"/>
              <a:gd name="connsiteX49" fmla="*/ 3251200 w 9198186"/>
              <a:gd name="connsiteY49" fmla="*/ 860214 h 2343574"/>
              <a:gd name="connsiteX50" fmla="*/ 3217333 w 9198186"/>
              <a:gd name="connsiteY50" fmla="*/ 792480 h 2343574"/>
              <a:gd name="connsiteX51" fmla="*/ 3190240 w 9198186"/>
              <a:gd name="connsiteY51" fmla="*/ 724747 h 2343574"/>
              <a:gd name="connsiteX52" fmla="*/ 3054773 w 9198186"/>
              <a:gd name="connsiteY52" fmla="*/ 535094 h 2343574"/>
              <a:gd name="connsiteX53" fmla="*/ 2885440 w 9198186"/>
              <a:gd name="connsiteY53" fmla="*/ 392854 h 2343574"/>
              <a:gd name="connsiteX54" fmla="*/ 2770293 w 9198186"/>
              <a:gd name="connsiteY54" fmla="*/ 325120 h 2343574"/>
              <a:gd name="connsiteX55" fmla="*/ 2587413 w 9198186"/>
              <a:gd name="connsiteY55" fmla="*/ 318347 h 2343574"/>
              <a:gd name="connsiteX56" fmla="*/ 2465493 w 9198186"/>
              <a:gd name="connsiteY56" fmla="*/ 352214 h 2343574"/>
              <a:gd name="connsiteX57" fmla="*/ 2438400 w 9198186"/>
              <a:gd name="connsiteY57" fmla="*/ 372534 h 2343574"/>
              <a:gd name="connsiteX58" fmla="*/ 2370666 w 9198186"/>
              <a:gd name="connsiteY58" fmla="*/ 399627 h 2343574"/>
              <a:gd name="connsiteX59" fmla="*/ 2343573 w 9198186"/>
              <a:gd name="connsiteY59" fmla="*/ 419947 h 2343574"/>
              <a:gd name="connsiteX60" fmla="*/ 2262293 w 9198186"/>
              <a:gd name="connsiteY60" fmla="*/ 474134 h 2343574"/>
              <a:gd name="connsiteX61" fmla="*/ 2228426 w 9198186"/>
              <a:gd name="connsiteY61" fmla="*/ 508000 h 2343574"/>
              <a:gd name="connsiteX62" fmla="*/ 2194560 w 9198186"/>
              <a:gd name="connsiteY62" fmla="*/ 548640 h 2343574"/>
              <a:gd name="connsiteX63" fmla="*/ 2106506 w 9198186"/>
              <a:gd name="connsiteY63" fmla="*/ 636694 h 2343574"/>
              <a:gd name="connsiteX64" fmla="*/ 2079413 w 9198186"/>
              <a:gd name="connsiteY64" fmla="*/ 677334 h 2343574"/>
              <a:gd name="connsiteX65" fmla="*/ 2052320 w 9198186"/>
              <a:gd name="connsiteY65" fmla="*/ 697654 h 2343574"/>
              <a:gd name="connsiteX66" fmla="*/ 2011680 w 9198186"/>
              <a:gd name="connsiteY66" fmla="*/ 731520 h 2343574"/>
              <a:gd name="connsiteX67" fmla="*/ 1971040 w 9198186"/>
              <a:gd name="connsiteY67" fmla="*/ 758614 h 2343574"/>
              <a:gd name="connsiteX68" fmla="*/ 1916853 w 9198186"/>
              <a:gd name="connsiteY68" fmla="*/ 792480 h 2343574"/>
              <a:gd name="connsiteX69" fmla="*/ 1855893 w 9198186"/>
              <a:gd name="connsiteY69" fmla="*/ 812800 h 2343574"/>
              <a:gd name="connsiteX70" fmla="*/ 1808480 w 9198186"/>
              <a:gd name="connsiteY70" fmla="*/ 826347 h 2343574"/>
              <a:gd name="connsiteX71" fmla="*/ 1727200 w 9198186"/>
              <a:gd name="connsiteY71" fmla="*/ 833120 h 2343574"/>
              <a:gd name="connsiteX72" fmla="*/ 1280160 w 9198186"/>
              <a:gd name="connsiteY72" fmla="*/ 826347 h 2343574"/>
              <a:gd name="connsiteX73" fmla="*/ 1273386 w 9198186"/>
              <a:gd name="connsiteY73" fmla="*/ 806027 h 2343574"/>
              <a:gd name="connsiteX74" fmla="*/ 1246293 w 9198186"/>
              <a:gd name="connsiteY74" fmla="*/ 772160 h 2343574"/>
              <a:gd name="connsiteX75" fmla="*/ 1219200 w 9198186"/>
              <a:gd name="connsiteY75" fmla="*/ 731520 h 2343574"/>
              <a:gd name="connsiteX76" fmla="*/ 1185333 w 9198186"/>
              <a:gd name="connsiteY76" fmla="*/ 690880 h 2343574"/>
              <a:gd name="connsiteX77" fmla="*/ 1144693 w 9198186"/>
              <a:gd name="connsiteY77" fmla="*/ 575734 h 2343574"/>
              <a:gd name="connsiteX78" fmla="*/ 1124373 w 9198186"/>
              <a:gd name="connsiteY78" fmla="*/ 528320 h 2343574"/>
              <a:gd name="connsiteX79" fmla="*/ 1110826 w 9198186"/>
              <a:gd name="connsiteY79" fmla="*/ 508000 h 2343574"/>
              <a:gd name="connsiteX80" fmla="*/ 1070186 w 9198186"/>
              <a:gd name="connsiteY80" fmla="*/ 419947 h 2343574"/>
              <a:gd name="connsiteX81" fmla="*/ 1049866 w 9198186"/>
              <a:gd name="connsiteY81" fmla="*/ 345440 h 2343574"/>
              <a:gd name="connsiteX82" fmla="*/ 1029546 w 9198186"/>
              <a:gd name="connsiteY82" fmla="*/ 291254 h 2343574"/>
              <a:gd name="connsiteX83" fmla="*/ 1016000 w 9198186"/>
              <a:gd name="connsiteY83" fmla="*/ 230294 h 2343574"/>
              <a:gd name="connsiteX84" fmla="*/ 1009226 w 9198186"/>
              <a:gd name="connsiteY84" fmla="*/ 209974 h 2343574"/>
              <a:gd name="connsiteX85" fmla="*/ 1002453 w 9198186"/>
              <a:gd name="connsiteY85" fmla="*/ 176107 h 2343574"/>
              <a:gd name="connsiteX86" fmla="*/ 982133 w 9198186"/>
              <a:gd name="connsiteY86" fmla="*/ 169334 h 2343574"/>
              <a:gd name="connsiteX87" fmla="*/ 961813 w 9198186"/>
              <a:gd name="connsiteY87" fmla="*/ 128694 h 2343574"/>
              <a:gd name="connsiteX88" fmla="*/ 941493 w 9198186"/>
              <a:gd name="connsiteY88" fmla="*/ 67734 h 2343574"/>
              <a:gd name="connsiteX89" fmla="*/ 921173 w 9198186"/>
              <a:gd name="connsiteY89" fmla="*/ 47414 h 2343574"/>
              <a:gd name="connsiteX90" fmla="*/ 887306 w 9198186"/>
              <a:gd name="connsiteY90" fmla="*/ 6774 h 2343574"/>
              <a:gd name="connsiteX91" fmla="*/ 860213 w 9198186"/>
              <a:gd name="connsiteY91" fmla="*/ 0 h 2343574"/>
              <a:gd name="connsiteX92" fmla="*/ 778933 w 9198186"/>
              <a:gd name="connsiteY92" fmla="*/ 6774 h 2343574"/>
              <a:gd name="connsiteX93" fmla="*/ 758613 w 9198186"/>
              <a:gd name="connsiteY93" fmla="*/ 20320 h 2343574"/>
              <a:gd name="connsiteX94" fmla="*/ 738293 w 9198186"/>
              <a:gd name="connsiteY94" fmla="*/ 27094 h 2343574"/>
              <a:gd name="connsiteX95" fmla="*/ 690880 w 9198186"/>
              <a:gd name="connsiteY95" fmla="*/ 60960 h 2343574"/>
              <a:gd name="connsiteX96" fmla="*/ 670560 w 9198186"/>
              <a:gd name="connsiteY96" fmla="*/ 81280 h 2343574"/>
              <a:gd name="connsiteX97" fmla="*/ 623146 w 9198186"/>
              <a:gd name="connsiteY97" fmla="*/ 101600 h 2343574"/>
              <a:gd name="connsiteX98" fmla="*/ 582506 w 9198186"/>
              <a:gd name="connsiteY98" fmla="*/ 142240 h 2343574"/>
              <a:gd name="connsiteX99" fmla="*/ 514773 w 9198186"/>
              <a:gd name="connsiteY99" fmla="*/ 189654 h 2343574"/>
              <a:gd name="connsiteX100" fmla="*/ 467360 w 9198186"/>
              <a:gd name="connsiteY100" fmla="*/ 237067 h 2343574"/>
              <a:gd name="connsiteX101" fmla="*/ 447040 w 9198186"/>
              <a:gd name="connsiteY101" fmla="*/ 257387 h 2343574"/>
              <a:gd name="connsiteX102" fmla="*/ 325120 w 9198186"/>
              <a:gd name="connsiteY102" fmla="*/ 372534 h 2343574"/>
              <a:gd name="connsiteX103" fmla="*/ 277706 w 9198186"/>
              <a:gd name="connsiteY103" fmla="*/ 433494 h 2343574"/>
              <a:gd name="connsiteX104" fmla="*/ 230293 w 9198186"/>
              <a:gd name="connsiteY104" fmla="*/ 487680 h 2343574"/>
              <a:gd name="connsiteX105" fmla="*/ 196426 w 9198186"/>
              <a:gd name="connsiteY105" fmla="*/ 535094 h 2343574"/>
              <a:gd name="connsiteX106" fmla="*/ 169333 w 9198186"/>
              <a:gd name="connsiteY106" fmla="*/ 562187 h 2343574"/>
              <a:gd name="connsiteX107" fmla="*/ 149013 w 9198186"/>
              <a:gd name="connsiteY107" fmla="*/ 596054 h 2343574"/>
              <a:gd name="connsiteX108" fmla="*/ 115146 w 9198186"/>
              <a:gd name="connsiteY108" fmla="*/ 616374 h 2343574"/>
              <a:gd name="connsiteX109" fmla="*/ 94826 w 9198186"/>
              <a:gd name="connsiteY109" fmla="*/ 643467 h 2343574"/>
              <a:gd name="connsiteX110" fmla="*/ 0 w 9198186"/>
              <a:gd name="connsiteY110" fmla="*/ 717974 h 2343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9198186" h="2343574">
                <a:moveTo>
                  <a:pt x="9198186" y="2343574"/>
                </a:moveTo>
                <a:cubicBezTo>
                  <a:pt x="9177866" y="2336801"/>
                  <a:pt x="9158354" y="2326776"/>
                  <a:pt x="9137226" y="2323254"/>
                </a:cubicBezTo>
                <a:cubicBezTo>
                  <a:pt x="9123679" y="2320996"/>
                  <a:pt x="9109993" y="2319459"/>
                  <a:pt x="9096586" y="2316480"/>
                </a:cubicBezTo>
                <a:cubicBezTo>
                  <a:pt x="9089616" y="2314931"/>
                  <a:pt x="9083223" y="2311312"/>
                  <a:pt x="9076266" y="2309707"/>
                </a:cubicBezTo>
                <a:cubicBezTo>
                  <a:pt x="9015574" y="2295701"/>
                  <a:pt x="9011702" y="2296556"/>
                  <a:pt x="8954346" y="2289387"/>
                </a:cubicBezTo>
                <a:cubicBezTo>
                  <a:pt x="8876734" y="2269985"/>
                  <a:pt x="8959338" y="2288753"/>
                  <a:pt x="8785013" y="2275840"/>
                </a:cubicBezTo>
                <a:cubicBezTo>
                  <a:pt x="8771317" y="2274825"/>
                  <a:pt x="8757947" y="2271155"/>
                  <a:pt x="8744373" y="2269067"/>
                </a:cubicBezTo>
                <a:cubicBezTo>
                  <a:pt x="8728594" y="2266640"/>
                  <a:pt x="8712708" y="2264919"/>
                  <a:pt x="8696960" y="2262294"/>
                </a:cubicBezTo>
                <a:cubicBezTo>
                  <a:pt x="8672061" y="2258144"/>
                  <a:pt x="8647501" y="2251878"/>
                  <a:pt x="8622453" y="2248747"/>
                </a:cubicBezTo>
                <a:cubicBezTo>
                  <a:pt x="8593243" y="2245096"/>
                  <a:pt x="8563751" y="2244232"/>
                  <a:pt x="8534400" y="2241974"/>
                </a:cubicBezTo>
                <a:lnTo>
                  <a:pt x="8453120" y="2228427"/>
                </a:lnTo>
                <a:cubicBezTo>
                  <a:pt x="8430466" y="2224308"/>
                  <a:pt x="8408098" y="2218665"/>
                  <a:pt x="8385386" y="2214880"/>
                </a:cubicBezTo>
                <a:cubicBezTo>
                  <a:pt x="8367431" y="2211888"/>
                  <a:pt x="8349197" y="2210834"/>
                  <a:pt x="8331200" y="2208107"/>
                </a:cubicBezTo>
                <a:lnTo>
                  <a:pt x="8161866" y="2181014"/>
                </a:lnTo>
                <a:cubicBezTo>
                  <a:pt x="8139114" y="2177763"/>
                  <a:pt x="8097291" y="2172163"/>
                  <a:pt x="8073813" y="2167467"/>
                </a:cubicBezTo>
                <a:cubicBezTo>
                  <a:pt x="8019538" y="2156612"/>
                  <a:pt x="7966176" y="2140465"/>
                  <a:pt x="7911253" y="2133600"/>
                </a:cubicBezTo>
                <a:cubicBezTo>
                  <a:pt x="7893191" y="2131342"/>
                  <a:pt x="7875021" y="2129820"/>
                  <a:pt x="7857066" y="2126827"/>
                </a:cubicBezTo>
                <a:cubicBezTo>
                  <a:pt x="7834354" y="2123042"/>
                  <a:pt x="7812200" y="2115970"/>
                  <a:pt x="7789333" y="2113280"/>
                </a:cubicBezTo>
                <a:cubicBezTo>
                  <a:pt x="7735331" y="2106927"/>
                  <a:pt x="7626773" y="2099734"/>
                  <a:pt x="7626773" y="2099734"/>
                </a:cubicBezTo>
                <a:cubicBezTo>
                  <a:pt x="7543322" y="2085824"/>
                  <a:pt x="7622897" y="2097717"/>
                  <a:pt x="7484533" y="2086187"/>
                </a:cubicBezTo>
                <a:cubicBezTo>
                  <a:pt x="7437070" y="2082232"/>
                  <a:pt x="7389848" y="2075282"/>
                  <a:pt x="7342293" y="2072640"/>
                </a:cubicBezTo>
                <a:lnTo>
                  <a:pt x="7118773" y="2059094"/>
                </a:lnTo>
                <a:cubicBezTo>
                  <a:pt x="7082537" y="2055587"/>
                  <a:pt x="7046524" y="2050063"/>
                  <a:pt x="7010400" y="2045547"/>
                </a:cubicBezTo>
                <a:cubicBezTo>
                  <a:pt x="6981049" y="2036516"/>
                  <a:pt x="6952374" y="2024888"/>
                  <a:pt x="6922346" y="2018454"/>
                </a:cubicBezTo>
                <a:cubicBezTo>
                  <a:pt x="6864703" y="2006102"/>
                  <a:pt x="6784922" y="2002348"/>
                  <a:pt x="6725920" y="1998134"/>
                </a:cubicBezTo>
                <a:lnTo>
                  <a:pt x="6631093" y="1984587"/>
                </a:lnTo>
                <a:cubicBezTo>
                  <a:pt x="6603945" y="1980410"/>
                  <a:pt x="6577099" y="1974188"/>
                  <a:pt x="6549813" y="1971040"/>
                </a:cubicBezTo>
                <a:cubicBezTo>
                  <a:pt x="6518332" y="1967408"/>
                  <a:pt x="6486537" y="1967225"/>
                  <a:pt x="6454986" y="1964267"/>
                </a:cubicBezTo>
                <a:cubicBezTo>
                  <a:pt x="6414274" y="1960450"/>
                  <a:pt x="6373659" y="1955640"/>
                  <a:pt x="6333066" y="1950720"/>
                </a:cubicBezTo>
                <a:cubicBezTo>
                  <a:pt x="6299148" y="1946609"/>
                  <a:pt x="6265492" y="1940267"/>
                  <a:pt x="6231466" y="1937174"/>
                </a:cubicBezTo>
                <a:cubicBezTo>
                  <a:pt x="6190930" y="1933489"/>
                  <a:pt x="6150174" y="1932862"/>
                  <a:pt x="6109546" y="1930400"/>
                </a:cubicBezTo>
                <a:cubicBezTo>
                  <a:pt x="6001160" y="1923831"/>
                  <a:pt x="5892472" y="1920884"/>
                  <a:pt x="5784426" y="1910080"/>
                </a:cubicBezTo>
                <a:cubicBezTo>
                  <a:pt x="5706459" y="1902284"/>
                  <a:pt x="5625974" y="1892727"/>
                  <a:pt x="5547360" y="1889760"/>
                </a:cubicBezTo>
                <a:cubicBezTo>
                  <a:pt x="4962884" y="1867704"/>
                  <a:pt x="5524190" y="1894697"/>
                  <a:pt x="5154506" y="1876214"/>
                </a:cubicBezTo>
                <a:cubicBezTo>
                  <a:pt x="5116124" y="1871698"/>
                  <a:pt x="5077898" y="1865557"/>
                  <a:pt x="5039360" y="1862667"/>
                </a:cubicBezTo>
                <a:cubicBezTo>
                  <a:pt x="4873724" y="1850244"/>
                  <a:pt x="4879289" y="1865357"/>
                  <a:pt x="4707466" y="1835574"/>
                </a:cubicBezTo>
                <a:cubicBezTo>
                  <a:pt x="4596214" y="1816290"/>
                  <a:pt x="4486292" y="1789984"/>
                  <a:pt x="4375573" y="1767840"/>
                </a:cubicBezTo>
                <a:lnTo>
                  <a:pt x="4233333" y="1740747"/>
                </a:lnTo>
                <a:cubicBezTo>
                  <a:pt x="4197209" y="1722685"/>
                  <a:pt x="4159847" y="1706910"/>
                  <a:pt x="4124960" y="1686560"/>
                </a:cubicBezTo>
                <a:cubicBezTo>
                  <a:pt x="4097867" y="1670756"/>
                  <a:pt x="4071465" y="1653701"/>
                  <a:pt x="4043680" y="1639147"/>
                </a:cubicBezTo>
                <a:cubicBezTo>
                  <a:pt x="4023982" y="1628829"/>
                  <a:pt x="4001521" y="1623928"/>
                  <a:pt x="3982720" y="1612054"/>
                </a:cubicBezTo>
                <a:cubicBezTo>
                  <a:pt x="3958274" y="1596614"/>
                  <a:pt x="3938426" y="1574796"/>
                  <a:pt x="3914986" y="1557867"/>
                </a:cubicBezTo>
                <a:cubicBezTo>
                  <a:pt x="3897719" y="1545396"/>
                  <a:pt x="3878312" y="1536124"/>
                  <a:pt x="3860800" y="1524000"/>
                </a:cubicBezTo>
                <a:cubicBezTo>
                  <a:pt x="3848914" y="1515771"/>
                  <a:pt x="3838718" y="1505281"/>
                  <a:pt x="3826933" y="1496907"/>
                </a:cubicBezTo>
                <a:cubicBezTo>
                  <a:pt x="3752900" y="1444305"/>
                  <a:pt x="3667631" y="1405338"/>
                  <a:pt x="3603413" y="1341120"/>
                </a:cubicBezTo>
                <a:cubicBezTo>
                  <a:pt x="3560515" y="1298222"/>
                  <a:pt x="3521325" y="1251265"/>
                  <a:pt x="3474720" y="1212427"/>
                </a:cubicBezTo>
                <a:cubicBezTo>
                  <a:pt x="3447627" y="1189849"/>
                  <a:pt x="3419222" y="1168758"/>
                  <a:pt x="3393440" y="1144694"/>
                </a:cubicBezTo>
                <a:cubicBezTo>
                  <a:pt x="3385187" y="1136991"/>
                  <a:pt x="3379148" y="1127145"/>
                  <a:pt x="3373120" y="1117600"/>
                </a:cubicBezTo>
                <a:cubicBezTo>
                  <a:pt x="3352030" y="1084207"/>
                  <a:pt x="3329823" y="1051325"/>
                  <a:pt x="3312160" y="1016000"/>
                </a:cubicBezTo>
                <a:cubicBezTo>
                  <a:pt x="3246334" y="884352"/>
                  <a:pt x="3331699" y="1061463"/>
                  <a:pt x="3251200" y="860214"/>
                </a:cubicBezTo>
                <a:cubicBezTo>
                  <a:pt x="3241825" y="836776"/>
                  <a:pt x="3227692" y="815500"/>
                  <a:pt x="3217333" y="792480"/>
                </a:cubicBezTo>
                <a:cubicBezTo>
                  <a:pt x="3207354" y="770305"/>
                  <a:pt x="3202392" y="745810"/>
                  <a:pt x="3190240" y="724747"/>
                </a:cubicBezTo>
                <a:cubicBezTo>
                  <a:pt x="3186629" y="718488"/>
                  <a:pt x="3072443" y="550997"/>
                  <a:pt x="3054773" y="535094"/>
                </a:cubicBezTo>
                <a:cubicBezTo>
                  <a:pt x="2967806" y="456824"/>
                  <a:pt x="2992192" y="476399"/>
                  <a:pt x="2885440" y="392854"/>
                </a:cubicBezTo>
                <a:cubicBezTo>
                  <a:pt x="2856435" y="370155"/>
                  <a:pt x="2809563" y="330574"/>
                  <a:pt x="2770293" y="325120"/>
                </a:cubicBezTo>
                <a:cubicBezTo>
                  <a:pt x="2709871" y="316728"/>
                  <a:pt x="2648373" y="320605"/>
                  <a:pt x="2587413" y="318347"/>
                </a:cubicBezTo>
                <a:cubicBezTo>
                  <a:pt x="2538436" y="328143"/>
                  <a:pt x="2509677" y="330122"/>
                  <a:pt x="2465493" y="352214"/>
                </a:cubicBezTo>
                <a:cubicBezTo>
                  <a:pt x="2455396" y="357263"/>
                  <a:pt x="2448497" y="367486"/>
                  <a:pt x="2438400" y="372534"/>
                </a:cubicBezTo>
                <a:cubicBezTo>
                  <a:pt x="2416650" y="383409"/>
                  <a:pt x="2392416" y="388752"/>
                  <a:pt x="2370666" y="399627"/>
                </a:cubicBezTo>
                <a:cubicBezTo>
                  <a:pt x="2360569" y="404675"/>
                  <a:pt x="2352875" y="413552"/>
                  <a:pt x="2343573" y="419947"/>
                </a:cubicBezTo>
                <a:cubicBezTo>
                  <a:pt x="2316740" y="438395"/>
                  <a:pt x="2285318" y="451109"/>
                  <a:pt x="2262293" y="474134"/>
                </a:cubicBezTo>
                <a:cubicBezTo>
                  <a:pt x="2251004" y="485423"/>
                  <a:pt x="2239165" y="496187"/>
                  <a:pt x="2228426" y="508000"/>
                </a:cubicBezTo>
                <a:cubicBezTo>
                  <a:pt x="2216564" y="521048"/>
                  <a:pt x="2206687" y="535839"/>
                  <a:pt x="2194560" y="548640"/>
                </a:cubicBezTo>
                <a:cubicBezTo>
                  <a:pt x="2166012" y="578774"/>
                  <a:pt x="2129531" y="602156"/>
                  <a:pt x="2106506" y="636694"/>
                </a:cubicBezTo>
                <a:cubicBezTo>
                  <a:pt x="2097475" y="650241"/>
                  <a:pt x="2090229" y="665165"/>
                  <a:pt x="2079413" y="677334"/>
                </a:cubicBezTo>
                <a:cubicBezTo>
                  <a:pt x="2071913" y="685771"/>
                  <a:pt x="2061135" y="690602"/>
                  <a:pt x="2052320" y="697654"/>
                </a:cubicBezTo>
                <a:cubicBezTo>
                  <a:pt x="2038550" y="708670"/>
                  <a:pt x="2025787" y="720940"/>
                  <a:pt x="2011680" y="731520"/>
                </a:cubicBezTo>
                <a:cubicBezTo>
                  <a:pt x="1998655" y="741289"/>
                  <a:pt x="1984065" y="748845"/>
                  <a:pt x="1971040" y="758614"/>
                </a:cubicBezTo>
                <a:cubicBezTo>
                  <a:pt x="1943427" y="779323"/>
                  <a:pt x="1947283" y="778956"/>
                  <a:pt x="1916853" y="792480"/>
                </a:cubicBezTo>
                <a:cubicBezTo>
                  <a:pt x="1878617" y="809474"/>
                  <a:pt x="1891509" y="803086"/>
                  <a:pt x="1855893" y="812800"/>
                </a:cubicBezTo>
                <a:cubicBezTo>
                  <a:pt x="1840035" y="817125"/>
                  <a:pt x="1824716" y="823783"/>
                  <a:pt x="1808480" y="826347"/>
                </a:cubicBezTo>
                <a:cubicBezTo>
                  <a:pt x="1781625" y="830587"/>
                  <a:pt x="1754293" y="830862"/>
                  <a:pt x="1727200" y="833120"/>
                </a:cubicBezTo>
                <a:lnTo>
                  <a:pt x="1280160" y="826347"/>
                </a:lnTo>
                <a:cubicBezTo>
                  <a:pt x="1273033" y="825922"/>
                  <a:pt x="1277170" y="812082"/>
                  <a:pt x="1273386" y="806027"/>
                </a:cubicBezTo>
                <a:cubicBezTo>
                  <a:pt x="1265724" y="793768"/>
                  <a:pt x="1254796" y="783852"/>
                  <a:pt x="1246293" y="772160"/>
                </a:cubicBezTo>
                <a:cubicBezTo>
                  <a:pt x="1236717" y="758993"/>
                  <a:pt x="1230712" y="743032"/>
                  <a:pt x="1219200" y="731520"/>
                </a:cubicBezTo>
                <a:cubicBezTo>
                  <a:pt x="1193124" y="705444"/>
                  <a:pt x="1204194" y="719170"/>
                  <a:pt x="1185333" y="690880"/>
                </a:cubicBezTo>
                <a:cubicBezTo>
                  <a:pt x="1169215" y="642527"/>
                  <a:pt x="1163255" y="622140"/>
                  <a:pt x="1144693" y="575734"/>
                </a:cubicBezTo>
                <a:cubicBezTo>
                  <a:pt x="1138307" y="559769"/>
                  <a:pt x="1132063" y="543700"/>
                  <a:pt x="1124373" y="528320"/>
                </a:cubicBezTo>
                <a:cubicBezTo>
                  <a:pt x="1120732" y="521039"/>
                  <a:pt x="1114779" y="515116"/>
                  <a:pt x="1110826" y="508000"/>
                </a:cubicBezTo>
                <a:cubicBezTo>
                  <a:pt x="1099224" y="487117"/>
                  <a:pt x="1077845" y="441391"/>
                  <a:pt x="1070186" y="419947"/>
                </a:cubicBezTo>
                <a:cubicBezTo>
                  <a:pt x="1056625" y="381975"/>
                  <a:pt x="1059187" y="378063"/>
                  <a:pt x="1049866" y="345440"/>
                </a:cubicBezTo>
                <a:cubicBezTo>
                  <a:pt x="1044555" y="326851"/>
                  <a:pt x="1036708" y="309159"/>
                  <a:pt x="1029546" y="291254"/>
                </a:cubicBezTo>
                <a:cubicBezTo>
                  <a:pt x="1024892" y="267980"/>
                  <a:pt x="1022376" y="252609"/>
                  <a:pt x="1016000" y="230294"/>
                </a:cubicBezTo>
                <a:cubicBezTo>
                  <a:pt x="1014038" y="223429"/>
                  <a:pt x="1010958" y="216901"/>
                  <a:pt x="1009226" y="209974"/>
                </a:cubicBezTo>
                <a:cubicBezTo>
                  <a:pt x="1006434" y="198805"/>
                  <a:pt x="1008839" y="185686"/>
                  <a:pt x="1002453" y="176107"/>
                </a:cubicBezTo>
                <a:cubicBezTo>
                  <a:pt x="998493" y="170166"/>
                  <a:pt x="988906" y="171592"/>
                  <a:pt x="982133" y="169334"/>
                </a:cubicBezTo>
                <a:cubicBezTo>
                  <a:pt x="975360" y="155787"/>
                  <a:pt x="967438" y="142756"/>
                  <a:pt x="961813" y="128694"/>
                </a:cubicBezTo>
                <a:cubicBezTo>
                  <a:pt x="948905" y="96424"/>
                  <a:pt x="962659" y="101599"/>
                  <a:pt x="941493" y="67734"/>
                </a:cubicBezTo>
                <a:cubicBezTo>
                  <a:pt x="936416" y="59611"/>
                  <a:pt x="927305" y="54773"/>
                  <a:pt x="921173" y="47414"/>
                </a:cubicBezTo>
                <a:cubicBezTo>
                  <a:pt x="908421" y="32112"/>
                  <a:pt x="906195" y="17568"/>
                  <a:pt x="887306" y="6774"/>
                </a:cubicBezTo>
                <a:cubicBezTo>
                  <a:pt x="879224" y="2155"/>
                  <a:pt x="869244" y="2258"/>
                  <a:pt x="860213" y="0"/>
                </a:cubicBezTo>
                <a:cubicBezTo>
                  <a:pt x="833120" y="2258"/>
                  <a:pt x="805592" y="1442"/>
                  <a:pt x="778933" y="6774"/>
                </a:cubicBezTo>
                <a:cubicBezTo>
                  <a:pt x="770951" y="8370"/>
                  <a:pt x="765894" y="16679"/>
                  <a:pt x="758613" y="20320"/>
                </a:cubicBezTo>
                <a:cubicBezTo>
                  <a:pt x="752227" y="23513"/>
                  <a:pt x="745066" y="24836"/>
                  <a:pt x="738293" y="27094"/>
                </a:cubicBezTo>
                <a:cubicBezTo>
                  <a:pt x="710869" y="68229"/>
                  <a:pt x="742957" y="28412"/>
                  <a:pt x="690880" y="60960"/>
                </a:cubicBezTo>
                <a:cubicBezTo>
                  <a:pt x="682757" y="66037"/>
                  <a:pt x="678774" y="76352"/>
                  <a:pt x="670560" y="81280"/>
                </a:cubicBezTo>
                <a:cubicBezTo>
                  <a:pt x="655815" y="90127"/>
                  <a:pt x="638241" y="93366"/>
                  <a:pt x="623146" y="101600"/>
                </a:cubicBezTo>
                <a:cubicBezTo>
                  <a:pt x="558307" y="136967"/>
                  <a:pt x="624838" y="105199"/>
                  <a:pt x="582506" y="142240"/>
                </a:cubicBezTo>
                <a:cubicBezTo>
                  <a:pt x="496731" y="217294"/>
                  <a:pt x="579674" y="130653"/>
                  <a:pt x="514773" y="189654"/>
                </a:cubicBezTo>
                <a:cubicBezTo>
                  <a:pt x="498235" y="204689"/>
                  <a:pt x="483164" y="221263"/>
                  <a:pt x="467360" y="237067"/>
                </a:cubicBezTo>
                <a:cubicBezTo>
                  <a:pt x="460587" y="243840"/>
                  <a:pt x="454313" y="251153"/>
                  <a:pt x="447040" y="257387"/>
                </a:cubicBezTo>
                <a:cubicBezTo>
                  <a:pt x="408209" y="290670"/>
                  <a:pt x="354867" y="334288"/>
                  <a:pt x="325120" y="372534"/>
                </a:cubicBezTo>
                <a:cubicBezTo>
                  <a:pt x="309315" y="392854"/>
                  <a:pt x="294071" y="413622"/>
                  <a:pt x="277706" y="433494"/>
                </a:cubicBezTo>
                <a:cubicBezTo>
                  <a:pt x="262449" y="452020"/>
                  <a:pt x="245286" y="468939"/>
                  <a:pt x="230293" y="487680"/>
                </a:cubicBezTo>
                <a:cubicBezTo>
                  <a:pt x="218160" y="502846"/>
                  <a:pt x="208725" y="520062"/>
                  <a:pt x="196426" y="535094"/>
                </a:cubicBezTo>
                <a:cubicBezTo>
                  <a:pt x="188338" y="544979"/>
                  <a:pt x="177174" y="552106"/>
                  <a:pt x="169333" y="562187"/>
                </a:cubicBezTo>
                <a:cubicBezTo>
                  <a:pt x="161250" y="572579"/>
                  <a:pt x="158322" y="586745"/>
                  <a:pt x="149013" y="596054"/>
                </a:cubicBezTo>
                <a:cubicBezTo>
                  <a:pt x="139704" y="605363"/>
                  <a:pt x="126435" y="609601"/>
                  <a:pt x="115146" y="616374"/>
                </a:cubicBezTo>
                <a:cubicBezTo>
                  <a:pt x="108373" y="625405"/>
                  <a:pt x="103291" y="635998"/>
                  <a:pt x="94826" y="643467"/>
                </a:cubicBezTo>
                <a:cubicBezTo>
                  <a:pt x="64684" y="670063"/>
                  <a:pt x="0" y="717974"/>
                  <a:pt x="0" y="717974"/>
                </a:cubicBezTo>
              </a:path>
            </a:pathLst>
          </a:custGeom>
          <a:noFill/>
          <a:ln>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58" name="Pilt 257">
            <a:extLst>
              <a:ext uri="{FF2B5EF4-FFF2-40B4-BE49-F238E27FC236}">
                <a16:creationId xmlns:a16="http://schemas.microsoft.com/office/drawing/2014/main" id="{F7192B6C-8510-9D35-17F0-DF326B2E74C7}"/>
              </a:ext>
            </a:extLst>
          </p:cNvPr>
          <p:cNvPicPr>
            <a:picLocks noChangeAspect="1"/>
          </p:cNvPicPr>
          <p:nvPr/>
        </p:nvPicPr>
        <p:blipFill>
          <a:blip r:embed="rId3"/>
          <a:stretch>
            <a:fillRect/>
          </a:stretch>
        </p:blipFill>
        <p:spPr>
          <a:xfrm>
            <a:off x="2952583" y="37466"/>
            <a:ext cx="494359" cy="505224"/>
          </a:xfrm>
          <a:prstGeom prst="rect">
            <a:avLst/>
          </a:prstGeom>
        </p:spPr>
      </p:pic>
      <p:grpSp>
        <p:nvGrpSpPr>
          <p:cNvPr id="262" name="Rühm 261">
            <a:extLst>
              <a:ext uri="{FF2B5EF4-FFF2-40B4-BE49-F238E27FC236}">
                <a16:creationId xmlns:a16="http://schemas.microsoft.com/office/drawing/2014/main" id="{62A74209-D6F0-15FB-DF97-2F8A1BC59146}"/>
              </a:ext>
            </a:extLst>
          </p:cNvPr>
          <p:cNvGrpSpPr/>
          <p:nvPr/>
        </p:nvGrpSpPr>
        <p:grpSpPr>
          <a:xfrm>
            <a:off x="5543028" y="16678"/>
            <a:ext cx="666693" cy="521225"/>
            <a:chOff x="5543028" y="16678"/>
            <a:chExt cx="666693" cy="521225"/>
          </a:xfrm>
        </p:grpSpPr>
        <p:pic>
          <p:nvPicPr>
            <p:cNvPr id="260" name="Pilt 259">
              <a:extLst>
                <a:ext uri="{FF2B5EF4-FFF2-40B4-BE49-F238E27FC236}">
                  <a16:creationId xmlns:a16="http://schemas.microsoft.com/office/drawing/2014/main" id="{92D61913-5C09-A42D-3704-AB0F59BB5157}"/>
                </a:ext>
              </a:extLst>
            </p:cNvPr>
            <p:cNvPicPr>
              <a:picLocks noChangeAspect="1"/>
            </p:cNvPicPr>
            <p:nvPr/>
          </p:nvPicPr>
          <p:blipFill>
            <a:blip r:embed="rId4"/>
            <a:stretch>
              <a:fillRect/>
            </a:stretch>
          </p:blipFill>
          <p:spPr>
            <a:xfrm>
              <a:off x="5543028" y="50927"/>
              <a:ext cx="666693" cy="486976"/>
            </a:xfrm>
            <a:prstGeom prst="rect">
              <a:avLst/>
            </a:prstGeom>
          </p:spPr>
        </p:pic>
        <p:sp>
          <p:nvSpPr>
            <p:cNvPr id="261" name="TextBox 260">
              <a:extLst>
                <a:ext uri="{FF2B5EF4-FFF2-40B4-BE49-F238E27FC236}">
                  <a16:creationId xmlns:a16="http://schemas.microsoft.com/office/drawing/2014/main" id="{4AAC025B-F95C-49BB-85F7-F8EBEBB3771B}"/>
                </a:ext>
              </a:extLst>
            </p:cNvPr>
            <p:cNvSpPr txBox="1"/>
            <p:nvPr/>
          </p:nvSpPr>
          <p:spPr>
            <a:xfrm>
              <a:off x="5755167" y="16678"/>
              <a:ext cx="251992" cy="369332"/>
            </a:xfrm>
            <a:prstGeom prst="rect">
              <a:avLst/>
            </a:prstGeom>
            <a:noFill/>
          </p:spPr>
          <p:txBody>
            <a:bodyPr wrap="none" rtlCol="0">
              <a:spAutoFit/>
            </a:bodyPr>
            <a:lstStyle/>
            <a:p>
              <a:r>
                <a:rPr lang="en-GB" b="1" dirty="0"/>
                <a:t>I</a:t>
              </a:r>
            </a:p>
          </p:txBody>
        </p:sp>
      </p:grpSp>
      <p:grpSp>
        <p:nvGrpSpPr>
          <p:cNvPr id="264" name="Rühm 263">
            <a:extLst>
              <a:ext uri="{FF2B5EF4-FFF2-40B4-BE49-F238E27FC236}">
                <a16:creationId xmlns:a16="http://schemas.microsoft.com/office/drawing/2014/main" id="{06D67E2D-CE0E-3A1C-1644-BA310565311F}"/>
              </a:ext>
            </a:extLst>
          </p:cNvPr>
          <p:cNvGrpSpPr/>
          <p:nvPr/>
        </p:nvGrpSpPr>
        <p:grpSpPr>
          <a:xfrm>
            <a:off x="4260275" y="43916"/>
            <a:ext cx="283757" cy="394659"/>
            <a:chOff x="5943960" y="2173197"/>
            <a:chExt cx="283757" cy="394659"/>
          </a:xfrm>
        </p:grpSpPr>
        <p:sp>
          <p:nvSpPr>
            <p:cNvPr id="29" name="Poolraam 28">
              <a:extLst>
                <a:ext uri="{FF2B5EF4-FFF2-40B4-BE49-F238E27FC236}">
                  <a16:creationId xmlns:a16="http://schemas.microsoft.com/office/drawing/2014/main" id="{BB359A9B-3B35-1659-0F62-7D915B440EA5}"/>
                </a:ext>
              </a:extLst>
            </p:cNvPr>
            <p:cNvSpPr/>
            <p:nvPr/>
          </p:nvSpPr>
          <p:spPr>
            <a:xfrm rot="13533899">
              <a:off x="5952552" y="2292690"/>
              <a:ext cx="266574" cy="283757"/>
            </a:xfrm>
            <a:prstGeom prst="halfFrame">
              <a:avLst/>
            </a:prstGeom>
            <a:solidFill>
              <a:srgbClr val="0000C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63" name="TextBox 262">
              <a:extLst>
                <a:ext uri="{FF2B5EF4-FFF2-40B4-BE49-F238E27FC236}">
                  <a16:creationId xmlns:a16="http://schemas.microsoft.com/office/drawing/2014/main" id="{4CA98067-4189-1E7C-5965-8AFCC0B1942D}"/>
                </a:ext>
              </a:extLst>
            </p:cNvPr>
            <p:cNvSpPr txBox="1"/>
            <p:nvPr/>
          </p:nvSpPr>
          <p:spPr>
            <a:xfrm>
              <a:off x="5955008" y="2173197"/>
              <a:ext cx="251992" cy="369332"/>
            </a:xfrm>
            <a:prstGeom prst="rect">
              <a:avLst/>
            </a:prstGeom>
            <a:noFill/>
          </p:spPr>
          <p:txBody>
            <a:bodyPr wrap="none" rtlCol="0">
              <a:spAutoFit/>
            </a:bodyPr>
            <a:lstStyle/>
            <a:p>
              <a:r>
                <a:rPr lang="en-GB" b="1" dirty="0"/>
                <a:t>I</a:t>
              </a:r>
            </a:p>
          </p:txBody>
        </p:sp>
      </p:grpSp>
      <p:sp>
        <p:nvSpPr>
          <p:cNvPr id="5" name="TextBox 4">
            <a:extLst>
              <a:ext uri="{FF2B5EF4-FFF2-40B4-BE49-F238E27FC236}">
                <a16:creationId xmlns:a16="http://schemas.microsoft.com/office/drawing/2014/main" id="{E51B790D-0CBD-59BA-679A-5879973B10BE}"/>
              </a:ext>
            </a:extLst>
          </p:cNvPr>
          <p:cNvSpPr txBox="1"/>
          <p:nvPr/>
        </p:nvSpPr>
        <p:spPr>
          <a:xfrm>
            <a:off x="124879" y="1271"/>
            <a:ext cx="2871684" cy="584775"/>
          </a:xfrm>
          <a:prstGeom prst="rect">
            <a:avLst/>
          </a:prstGeom>
          <a:noFill/>
        </p:spPr>
        <p:txBody>
          <a:bodyPr wrap="none" rtlCol="0">
            <a:spAutoFit/>
          </a:bodyPr>
          <a:lstStyle/>
          <a:p>
            <a:r>
              <a:rPr lang="en-GB" sz="3200" b="1" dirty="0">
                <a:solidFill>
                  <a:srgbClr val="0000CC"/>
                </a:solidFill>
              </a:rPr>
              <a:t>“</a:t>
            </a:r>
            <a:r>
              <a:rPr lang="en-GB" sz="3200" b="1" dirty="0" err="1">
                <a:solidFill>
                  <a:srgbClr val="0000CC"/>
                </a:solidFill>
              </a:rPr>
              <a:t>Droonimüür</a:t>
            </a:r>
            <a:r>
              <a:rPr lang="en-GB" sz="3200" b="1" dirty="0">
                <a:solidFill>
                  <a:srgbClr val="0000CC"/>
                </a:solidFill>
              </a:rPr>
              <a:t>”</a:t>
            </a:r>
          </a:p>
        </p:txBody>
      </p:sp>
    </p:spTree>
    <p:extLst>
      <p:ext uri="{BB962C8B-B14F-4D97-AF65-F5344CB8AC3E}">
        <p14:creationId xmlns:p14="http://schemas.microsoft.com/office/powerpoint/2010/main" val="19468634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alkiri 3">
            <a:extLst>
              <a:ext uri="{FF2B5EF4-FFF2-40B4-BE49-F238E27FC236}">
                <a16:creationId xmlns:a16="http://schemas.microsoft.com/office/drawing/2014/main" id="{3717259D-2E20-F288-5F70-E7144989C960}"/>
              </a:ext>
            </a:extLst>
          </p:cNvPr>
          <p:cNvSpPr txBox="1">
            <a:spLocks noGrp="1"/>
          </p:cNvSpPr>
          <p:nvPr>
            <p:ph type="ctrTitle"/>
          </p:nvPr>
        </p:nvSpPr>
        <p:spPr>
          <a:xfrm>
            <a:off x="1524000" y="1450096"/>
            <a:ext cx="9144000" cy="3143233"/>
          </a:xfrm>
          <a:prstGeom prst="rect">
            <a:avLst/>
          </a:prstGeom>
          <a:noFill/>
        </p:spPr>
        <p:txBody>
          <a:bodyPr wrap="square" rtlCol="0">
            <a:spAutoFit/>
          </a:bodyPr>
          <a:lstStyle/>
          <a:p>
            <a:r>
              <a:rPr lang="en-GB" sz="4400" b="1" i="1" dirty="0">
                <a:solidFill>
                  <a:srgbClr val="0000CC"/>
                </a:solidFill>
              </a:rPr>
              <a:t>Sõda on </a:t>
            </a:r>
            <a:r>
              <a:rPr lang="en-GB" sz="4400" b="1" i="1" dirty="0" err="1">
                <a:solidFill>
                  <a:srgbClr val="0000CC"/>
                </a:solidFill>
              </a:rPr>
              <a:t>üks</a:t>
            </a:r>
            <a:r>
              <a:rPr lang="en-GB" sz="4400" b="1" i="1" dirty="0">
                <a:solidFill>
                  <a:srgbClr val="0000CC"/>
                </a:solidFill>
              </a:rPr>
              <a:t> </a:t>
            </a:r>
            <a:r>
              <a:rPr lang="en-GB" sz="4400" b="1" i="1" dirty="0" err="1">
                <a:solidFill>
                  <a:srgbClr val="0000CC"/>
                </a:solidFill>
              </a:rPr>
              <a:t>elamise</a:t>
            </a:r>
            <a:r>
              <a:rPr lang="en-GB" sz="4400" b="1" i="1" dirty="0">
                <a:solidFill>
                  <a:srgbClr val="0000CC"/>
                </a:solidFill>
              </a:rPr>
              <a:t> </a:t>
            </a:r>
            <a:r>
              <a:rPr lang="en-GB" sz="4400" b="1" i="1" dirty="0" err="1">
                <a:solidFill>
                  <a:srgbClr val="0000CC"/>
                </a:solidFill>
              </a:rPr>
              <a:t>vorm</a:t>
            </a:r>
            <a:r>
              <a:rPr lang="en-GB" sz="4400" b="1" i="1" dirty="0">
                <a:solidFill>
                  <a:srgbClr val="0000CC"/>
                </a:solidFill>
              </a:rPr>
              <a:t> … mis </a:t>
            </a:r>
            <a:r>
              <a:rPr lang="en-GB" sz="4400" b="1" i="1" dirty="0" err="1">
                <a:solidFill>
                  <a:srgbClr val="0000CC"/>
                </a:solidFill>
              </a:rPr>
              <a:t>ei</a:t>
            </a:r>
            <a:r>
              <a:rPr lang="en-GB" sz="4400" b="1" i="1" dirty="0">
                <a:solidFill>
                  <a:srgbClr val="0000CC"/>
                </a:solidFill>
              </a:rPr>
              <a:t> </a:t>
            </a:r>
            <a:r>
              <a:rPr lang="en-GB" sz="4400" b="1" i="1" dirty="0" err="1">
                <a:solidFill>
                  <a:srgbClr val="0000CC"/>
                </a:solidFill>
              </a:rPr>
              <a:t>pruugi</a:t>
            </a:r>
            <a:r>
              <a:rPr lang="en-GB" sz="4400" b="1" i="1" dirty="0">
                <a:solidFill>
                  <a:srgbClr val="0000CC"/>
                </a:solidFill>
              </a:rPr>
              <a:t> olla </a:t>
            </a:r>
            <a:r>
              <a:rPr lang="en-GB" sz="4400" b="1" i="1" dirty="0" err="1">
                <a:solidFill>
                  <a:srgbClr val="0000CC"/>
                </a:solidFill>
              </a:rPr>
              <a:t>välditav</a:t>
            </a:r>
            <a:r>
              <a:rPr lang="en-GB" sz="4400" b="1" i="1" dirty="0">
                <a:solidFill>
                  <a:srgbClr val="0000CC"/>
                </a:solidFill>
              </a:rPr>
              <a:t>.</a:t>
            </a:r>
            <a:br>
              <a:rPr lang="en-GB" sz="4400" b="1" i="1" dirty="0">
                <a:solidFill>
                  <a:srgbClr val="0000CC"/>
                </a:solidFill>
              </a:rPr>
            </a:br>
            <a:br>
              <a:rPr lang="en-GB" sz="4400" b="1" i="1" dirty="0">
                <a:solidFill>
                  <a:srgbClr val="0000CC"/>
                </a:solidFill>
              </a:rPr>
            </a:br>
            <a:r>
              <a:rPr lang="en-GB" sz="4400" b="1" i="1" dirty="0" err="1">
                <a:solidFill>
                  <a:srgbClr val="0000CC"/>
                </a:solidFill>
              </a:rPr>
              <a:t>Kuid</a:t>
            </a:r>
            <a:r>
              <a:rPr lang="en-GB" sz="4400" b="1" i="1" dirty="0">
                <a:solidFill>
                  <a:srgbClr val="0000CC"/>
                </a:solidFill>
              </a:rPr>
              <a:t> kindlasti on </a:t>
            </a:r>
            <a:r>
              <a:rPr lang="en-GB" sz="4400" b="1" i="1" dirty="0" err="1">
                <a:solidFill>
                  <a:srgbClr val="0000CC"/>
                </a:solidFill>
              </a:rPr>
              <a:t>välditav</a:t>
            </a:r>
            <a:r>
              <a:rPr lang="en-GB" sz="4400" b="1" i="1" dirty="0">
                <a:solidFill>
                  <a:srgbClr val="0000CC"/>
                </a:solidFill>
              </a:rPr>
              <a:t> selle </a:t>
            </a:r>
            <a:r>
              <a:rPr lang="en-GB" sz="4400" b="1" i="1" dirty="0" err="1">
                <a:solidFill>
                  <a:srgbClr val="0000CC"/>
                </a:solidFill>
              </a:rPr>
              <a:t>vormi</a:t>
            </a:r>
            <a:r>
              <a:rPr lang="en-GB" sz="4400" b="1" i="1" dirty="0">
                <a:solidFill>
                  <a:srgbClr val="0000CC"/>
                </a:solidFill>
              </a:rPr>
              <a:t> </a:t>
            </a:r>
            <a:r>
              <a:rPr lang="en-GB" sz="4400" b="1" i="1" dirty="0" err="1">
                <a:solidFill>
                  <a:srgbClr val="0000CC"/>
                </a:solidFill>
              </a:rPr>
              <a:t>viletsam</a:t>
            </a:r>
            <a:r>
              <a:rPr lang="en-GB" sz="4400" b="1" i="1" dirty="0">
                <a:solidFill>
                  <a:srgbClr val="0000CC"/>
                </a:solidFill>
              </a:rPr>
              <a:t> </a:t>
            </a:r>
            <a:r>
              <a:rPr lang="en-GB" sz="4400" b="1" i="1" dirty="0" err="1">
                <a:solidFill>
                  <a:srgbClr val="0000CC"/>
                </a:solidFill>
              </a:rPr>
              <a:t>tüüp</a:t>
            </a:r>
            <a:r>
              <a:rPr lang="en-GB" sz="4400" b="1" i="1" dirty="0">
                <a:solidFill>
                  <a:srgbClr val="0000CC"/>
                </a:solidFill>
              </a:rPr>
              <a:t>.</a:t>
            </a:r>
            <a:endParaRPr lang="en-GB" sz="4400" b="1" dirty="0">
              <a:solidFill>
                <a:srgbClr val="0000CC"/>
              </a:solidFill>
            </a:endParaRPr>
          </a:p>
        </p:txBody>
      </p:sp>
      <p:sp>
        <p:nvSpPr>
          <p:cNvPr id="5" name="Jaluse kohatäide 4">
            <a:extLst>
              <a:ext uri="{FF2B5EF4-FFF2-40B4-BE49-F238E27FC236}">
                <a16:creationId xmlns:a16="http://schemas.microsoft.com/office/drawing/2014/main" id="{5D1A32E2-CAF6-F7FA-0B27-126E53D0ABDE}"/>
              </a:ext>
            </a:extLst>
          </p:cNvPr>
          <p:cNvSpPr>
            <a:spLocks noGrp="1"/>
          </p:cNvSpPr>
          <p:nvPr>
            <p:ph type="ftr" sz="quarter" idx="11"/>
          </p:nvPr>
        </p:nvSpPr>
        <p:spPr/>
        <p:txBody>
          <a:bodyPr/>
          <a:lstStyle/>
          <a:p>
            <a:r>
              <a:rPr lang="en-GB" dirty="0" err="1"/>
              <a:t>RiiPii&amp;Herem</a:t>
            </a:r>
            <a:r>
              <a:rPr lang="en-GB" dirty="0"/>
              <a:t> Frankenburg</a:t>
            </a:r>
          </a:p>
        </p:txBody>
      </p:sp>
    </p:spTree>
    <p:extLst>
      <p:ext uri="{BB962C8B-B14F-4D97-AF65-F5344CB8AC3E}">
        <p14:creationId xmlns:p14="http://schemas.microsoft.com/office/powerpoint/2010/main" val="32851493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Arrow Connector 2"/>
          <p:cNvCxnSpPr/>
          <p:nvPr/>
        </p:nvCxnSpPr>
        <p:spPr>
          <a:xfrm>
            <a:off x="7669042" y="1467291"/>
            <a:ext cx="2641601" cy="0"/>
          </a:xfrm>
          <a:prstGeom prst="straightConnector1">
            <a:avLst/>
          </a:prstGeom>
          <a:ln w="28575">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4" name="Straight Arrow Connector 3"/>
          <p:cNvCxnSpPr/>
          <p:nvPr/>
        </p:nvCxnSpPr>
        <p:spPr>
          <a:xfrm flipV="1">
            <a:off x="320431" y="1597789"/>
            <a:ext cx="11512061" cy="3907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flipV="1">
            <a:off x="10285046" y="1605605"/>
            <a:ext cx="1609967" cy="7814"/>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8798786" y="1613419"/>
            <a:ext cx="1511857" cy="4889"/>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7620000" y="1615863"/>
            <a:ext cx="1291215" cy="1464"/>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320431" y="1621273"/>
            <a:ext cx="7313910" cy="15592"/>
          </a:xfrm>
          <a:prstGeom prst="line">
            <a:avLst/>
          </a:prstGeom>
          <a:ln w="76200">
            <a:solidFill>
              <a:srgbClr val="00B0F0"/>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7809777" y="1594898"/>
            <a:ext cx="911660" cy="369332"/>
          </a:xfrm>
          <a:prstGeom prst="rect">
            <a:avLst/>
          </a:prstGeom>
          <a:noFill/>
        </p:spPr>
        <p:txBody>
          <a:bodyPr wrap="none" rtlCol="0">
            <a:spAutoFit/>
          </a:bodyPr>
          <a:lstStyle/>
          <a:p>
            <a:r>
              <a:rPr lang="et-EE" dirty="0"/>
              <a:t>(JAN22)</a:t>
            </a:r>
          </a:p>
        </p:txBody>
      </p:sp>
      <p:sp>
        <p:nvSpPr>
          <p:cNvPr id="13" name="TextBox 12"/>
          <p:cNvSpPr txBox="1"/>
          <p:nvPr/>
        </p:nvSpPr>
        <p:spPr>
          <a:xfrm>
            <a:off x="9606278" y="1600921"/>
            <a:ext cx="902811" cy="369332"/>
          </a:xfrm>
          <a:prstGeom prst="rect">
            <a:avLst/>
          </a:prstGeom>
          <a:noFill/>
        </p:spPr>
        <p:txBody>
          <a:bodyPr wrap="none" rtlCol="0">
            <a:spAutoFit/>
          </a:bodyPr>
          <a:lstStyle/>
          <a:p>
            <a:r>
              <a:rPr lang="et-EE" dirty="0"/>
              <a:t>(FEB22)</a:t>
            </a:r>
          </a:p>
        </p:txBody>
      </p:sp>
      <p:sp>
        <p:nvSpPr>
          <p:cNvPr id="14" name="TextBox 13"/>
          <p:cNvSpPr txBox="1"/>
          <p:nvPr/>
        </p:nvSpPr>
        <p:spPr>
          <a:xfrm>
            <a:off x="1728956" y="1949717"/>
            <a:ext cx="4687437" cy="369332"/>
          </a:xfrm>
          <a:prstGeom prst="rect">
            <a:avLst/>
          </a:prstGeom>
          <a:noFill/>
        </p:spPr>
        <p:txBody>
          <a:bodyPr wrap="none" rtlCol="0">
            <a:spAutoFit/>
          </a:bodyPr>
          <a:lstStyle/>
          <a:p>
            <a:r>
              <a:rPr lang="et-EE" b="1" dirty="0">
                <a:solidFill>
                  <a:srgbClr val="008000"/>
                </a:solidFill>
              </a:rPr>
              <a:t>Kaitseplaanid</a:t>
            </a:r>
            <a:r>
              <a:rPr lang="en-GB" b="1" dirty="0">
                <a:solidFill>
                  <a:srgbClr val="008000"/>
                </a:solidFill>
              </a:rPr>
              <a:t> </a:t>
            </a:r>
            <a:r>
              <a:rPr lang="et-EE" b="1" dirty="0">
                <a:solidFill>
                  <a:srgbClr val="008000"/>
                </a:solidFill>
              </a:rPr>
              <a:t>	Õppused</a:t>
            </a:r>
            <a:r>
              <a:rPr lang="en-GB" b="1" dirty="0">
                <a:solidFill>
                  <a:srgbClr val="008000"/>
                </a:solidFill>
              </a:rPr>
              <a:t> </a:t>
            </a:r>
            <a:r>
              <a:rPr lang="et-EE" b="1" dirty="0">
                <a:solidFill>
                  <a:srgbClr val="008000"/>
                </a:solidFill>
              </a:rPr>
              <a:t>Investeeringud  </a:t>
            </a:r>
          </a:p>
        </p:txBody>
      </p:sp>
      <p:sp>
        <p:nvSpPr>
          <p:cNvPr id="17" name="TextBox 16"/>
          <p:cNvSpPr txBox="1"/>
          <p:nvPr/>
        </p:nvSpPr>
        <p:spPr>
          <a:xfrm>
            <a:off x="10846044" y="2868069"/>
            <a:ext cx="760144" cy="923330"/>
          </a:xfrm>
          <a:prstGeom prst="rect">
            <a:avLst/>
          </a:prstGeom>
          <a:noFill/>
        </p:spPr>
        <p:txBody>
          <a:bodyPr wrap="none" rtlCol="0">
            <a:spAutoFit/>
          </a:bodyPr>
          <a:lstStyle/>
          <a:p>
            <a:r>
              <a:rPr lang="et-EE" dirty="0"/>
              <a:t>2026?</a:t>
            </a:r>
          </a:p>
          <a:p>
            <a:r>
              <a:rPr lang="et-EE" dirty="0"/>
              <a:t>2027?</a:t>
            </a:r>
          </a:p>
          <a:p>
            <a:r>
              <a:rPr lang="et-EE" dirty="0"/>
              <a:t>2028?</a:t>
            </a:r>
          </a:p>
        </p:txBody>
      </p:sp>
      <p:sp>
        <p:nvSpPr>
          <p:cNvPr id="18" name="TextBox 17"/>
          <p:cNvSpPr txBox="1"/>
          <p:nvPr/>
        </p:nvSpPr>
        <p:spPr>
          <a:xfrm>
            <a:off x="816768" y="3124587"/>
            <a:ext cx="2964722" cy="646331"/>
          </a:xfrm>
          <a:prstGeom prst="rect">
            <a:avLst/>
          </a:prstGeom>
          <a:noFill/>
        </p:spPr>
        <p:txBody>
          <a:bodyPr wrap="none" rtlCol="0">
            <a:spAutoFit/>
          </a:bodyPr>
          <a:lstStyle/>
          <a:p>
            <a:pPr algn="ctr"/>
            <a:r>
              <a:rPr lang="et-EE" b="1" dirty="0"/>
              <a:t>Otsus + 1-3 aastat = Tulemus</a:t>
            </a:r>
          </a:p>
          <a:p>
            <a:pPr algn="ctr"/>
            <a:r>
              <a:rPr lang="et-EE" b="1" dirty="0"/>
              <a:t>202</a:t>
            </a:r>
            <a:r>
              <a:rPr lang="en-GB" b="1" dirty="0"/>
              <a:t>5</a:t>
            </a:r>
            <a:endParaRPr lang="et-EE" b="1" dirty="0"/>
          </a:p>
        </p:txBody>
      </p:sp>
      <p:cxnSp>
        <p:nvCxnSpPr>
          <p:cNvPr id="20" name="Straight Arrow Connector 19"/>
          <p:cNvCxnSpPr>
            <a:cxnSpLocks/>
          </p:cNvCxnSpPr>
          <p:nvPr/>
        </p:nvCxnSpPr>
        <p:spPr>
          <a:xfrm flipV="1">
            <a:off x="2846217" y="3466929"/>
            <a:ext cx="7999827" cy="230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5398752" y="2835092"/>
            <a:ext cx="3512463" cy="369332"/>
          </a:xfrm>
          <a:prstGeom prst="rect">
            <a:avLst/>
          </a:prstGeom>
          <a:solidFill>
            <a:schemeClr val="tx1"/>
          </a:solidFill>
        </p:spPr>
        <p:txBody>
          <a:bodyPr wrap="square" rtlCol="0">
            <a:spAutoFit/>
          </a:bodyPr>
          <a:lstStyle/>
          <a:p>
            <a:r>
              <a:rPr lang="et-EE" b="1" u="sng" dirty="0">
                <a:solidFill>
                  <a:schemeClr val="bg1"/>
                </a:solidFill>
              </a:rPr>
              <a:t>Sõjaks ettevalmistus = heidutus</a:t>
            </a:r>
          </a:p>
        </p:txBody>
      </p:sp>
      <p:pic>
        <p:nvPicPr>
          <p:cNvPr id="25" name="Picture 24"/>
          <p:cNvPicPr>
            <a:picLocks noChangeAspect="1"/>
          </p:cNvPicPr>
          <p:nvPr/>
        </p:nvPicPr>
        <p:blipFill>
          <a:blip r:embed="rId2"/>
          <a:stretch>
            <a:fillRect/>
          </a:stretch>
        </p:blipFill>
        <p:spPr>
          <a:xfrm>
            <a:off x="1096539" y="1689097"/>
            <a:ext cx="3060457" cy="304826"/>
          </a:xfrm>
          <a:prstGeom prst="rect">
            <a:avLst/>
          </a:prstGeom>
        </p:spPr>
      </p:pic>
      <p:sp>
        <p:nvSpPr>
          <p:cNvPr id="19" name="TextBox 18"/>
          <p:cNvSpPr txBox="1"/>
          <p:nvPr/>
        </p:nvSpPr>
        <p:spPr>
          <a:xfrm>
            <a:off x="3349761" y="4748555"/>
            <a:ext cx="4753994" cy="461665"/>
          </a:xfrm>
          <a:prstGeom prst="rect">
            <a:avLst/>
          </a:prstGeom>
          <a:noFill/>
        </p:spPr>
        <p:txBody>
          <a:bodyPr wrap="none" rtlCol="0">
            <a:spAutoFit/>
          </a:bodyPr>
          <a:lstStyle/>
          <a:p>
            <a:r>
              <a:rPr lang="et-EE" sz="2400" b="1" dirty="0">
                <a:solidFill>
                  <a:srgbClr val="FF0000"/>
                </a:solidFill>
              </a:rPr>
              <a:t>-UKR + </a:t>
            </a:r>
            <a:r>
              <a:rPr lang="en-GB" sz="2400" b="1" dirty="0">
                <a:solidFill>
                  <a:srgbClr val="FF0000"/>
                </a:solidFill>
              </a:rPr>
              <a:t>t*</a:t>
            </a:r>
            <a:r>
              <a:rPr lang="et-EE" sz="2400" b="1" dirty="0">
                <a:solidFill>
                  <a:srgbClr val="FF0000"/>
                </a:solidFill>
              </a:rPr>
              <a:t> - “W“ </a:t>
            </a:r>
            <a:r>
              <a:rPr lang="en-GB" sz="2400" b="1" dirty="0">
                <a:solidFill>
                  <a:srgbClr val="FF0000"/>
                </a:solidFill>
              </a:rPr>
              <a:t>+</a:t>
            </a:r>
            <a:r>
              <a:rPr lang="et-EE" sz="2400" b="1" dirty="0">
                <a:solidFill>
                  <a:srgbClr val="FF0000"/>
                </a:solidFill>
              </a:rPr>
              <a:t> Est(NATO) = SÕDA</a:t>
            </a:r>
          </a:p>
        </p:txBody>
      </p:sp>
      <p:sp>
        <p:nvSpPr>
          <p:cNvPr id="21" name="TextBox 20"/>
          <p:cNvSpPr txBox="1"/>
          <p:nvPr/>
        </p:nvSpPr>
        <p:spPr>
          <a:xfrm>
            <a:off x="6997622" y="382666"/>
            <a:ext cx="4692567" cy="1200329"/>
          </a:xfrm>
          <a:prstGeom prst="rect">
            <a:avLst/>
          </a:prstGeom>
          <a:noFill/>
        </p:spPr>
        <p:txBody>
          <a:bodyPr wrap="none" rtlCol="0">
            <a:spAutoFit/>
          </a:bodyPr>
          <a:lstStyle/>
          <a:p>
            <a:r>
              <a:rPr lang="et-EE" sz="2400" b="1" dirty="0">
                <a:solidFill>
                  <a:srgbClr val="FFC000"/>
                </a:solidFill>
              </a:rPr>
              <a:t>INDIKA</a:t>
            </a:r>
            <a:r>
              <a:rPr lang="en-GB" sz="2400" b="1" dirty="0">
                <a:solidFill>
                  <a:srgbClr val="FFC000"/>
                </a:solidFill>
              </a:rPr>
              <a:t>A</a:t>
            </a:r>
            <a:r>
              <a:rPr lang="et-EE" sz="2400" b="1" dirty="0">
                <a:solidFill>
                  <a:srgbClr val="FFC000"/>
                </a:solidFill>
              </a:rPr>
              <a:t>TORID</a:t>
            </a:r>
          </a:p>
          <a:p>
            <a:r>
              <a:rPr lang="et-EE" sz="2400" b="1" dirty="0">
                <a:solidFill>
                  <a:srgbClr val="FF0000"/>
                </a:solidFill>
              </a:rPr>
              <a:t>	VALMIDUSE TÕSTMINE</a:t>
            </a:r>
          </a:p>
          <a:p>
            <a:r>
              <a:rPr lang="et-EE" sz="2400" b="1" dirty="0"/>
              <a:t>				SÕDA</a:t>
            </a:r>
            <a:endParaRPr lang="en-US" sz="2400" b="1" dirty="0"/>
          </a:p>
        </p:txBody>
      </p:sp>
      <p:pic>
        <p:nvPicPr>
          <p:cNvPr id="27" name="Picture 26"/>
          <p:cNvPicPr>
            <a:picLocks noChangeAspect="1"/>
          </p:cNvPicPr>
          <p:nvPr/>
        </p:nvPicPr>
        <p:blipFill>
          <a:blip r:embed="rId3"/>
          <a:stretch>
            <a:fillRect/>
          </a:stretch>
        </p:blipFill>
        <p:spPr>
          <a:xfrm>
            <a:off x="8373670" y="2055599"/>
            <a:ext cx="850232" cy="637674"/>
          </a:xfrm>
          <a:prstGeom prst="rect">
            <a:avLst/>
          </a:prstGeom>
        </p:spPr>
      </p:pic>
      <p:pic>
        <p:nvPicPr>
          <p:cNvPr id="28" name="Picture 27"/>
          <p:cNvPicPr>
            <a:picLocks noChangeAspect="1"/>
          </p:cNvPicPr>
          <p:nvPr/>
        </p:nvPicPr>
        <p:blipFill>
          <a:blip r:embed="rId3"/>
          <a:stretch>
            <a:fillRect/>
          </a:stretch>
        </p:blipFill>
        <p:spPr>
          <a:xfrm>
            <a:off x="9859929" y="2029348"/>
            <a:ext cx="1252101" cy="939076"/>
          </a:xfrm>
          <a:prstGeom prst="rect">
            <a:avLst/>
          </a:prstGeom>
        </p:spPr>
      </p:pic>
      <p:sp>
        <p:nvSpPr>
          <p:cNvPr id="29" name="TextBox 28"/>
          <p:cNvSpPr txBox="1"/>
          <p:nvPr/>
        </p:nvSpPr>
        <p:spPr>
          <a:xfrm>
            <a:off x="479724" y="80596"/>
            <a:ext cx="6089744" cy="646331"/>
          </a:xfrm>
          <a:prstGeom prst="rect">
            <a:avLst/>
          </a:prstGeom>
          <a:noFill/>
        </p:spPr>
        <p:txBody>
          <a:bodyPr wrap="none" rtlCol="0">
            <a:spAutoFit/>
          </a:bodyPr>
          <a:lstStyle/>
          <a:p>
            <a:r>
              <a:rPr lang="et-EE" sz="3600" b="1" u="sng" dirty="0"/>
              <a:t>OHU TAJUMINE JA TEGEVUSED</a:t>
            </a:r>
            <a:endParaRPr lang="en-US" sz="3600" b="1" u="sng" dirty="0"/>
          </a:p>
        </p:txBody>
      </p:sp>
      <p:sp>
        <p:nvSpPr>
          <p:cNvPr id="31" name="TextBox 30"/>
          <p:cNvSpPr txBox="1"/>
          <p:nvPr/>
        </p:nvSpPr>
        <p:spPr>
          <a:xfrm>
            <a:off x="1314786" y="1418897"/>
            <a:ext cx="652743" cy="369332"/>
          </a:xfrm>
          <a:prstGeom prst="rect">
            <a:avLst/>
          </a:prstGeom>
          <a:noFill/>
        </p:spPr>
        <p:txBody>
          <a:bodyPr wrap="none" rtlCol="0">
            <a:spAutoFit/>
          </a:bodyPr>
          <a:lstStyle/>
          <a:p>
            <a:r>
              <a:rPr lang="et-EE" b="1" dirty="0"/>
              <a:t>202</a:t>
            </a:r>
            <a:r>
              <a:rPr lang="en-GB" b="1" dirty="0"/>
              <a:t>5</a:t>
            </a:r>
            <a:endParaRPr lang="en-US" b="1" dirty="0"/>
          </a:p>
        </p:txBody>
      </p:sp>
      <p:sp>
        <p:nvSpPr>
          <p:cNvPr id="15" name="TextBox 14">
            <a:extLst>
              <a:ext uri="{FF2B5EF4-FFF2-40B4-BE49-F238E27FC236}">
                <a16:creationId xmlns:a16="http://schemas.microsoft.com/office/drawing/2014/main" id="{812DF846-6C4B-7CC7-2B2C-BFC7D445FBCF}"/>
              </a:ext>
            </a:extLst>
          </p:cNvPr>
          <p:cNvSpPr txBox="1"/>
          <p:nvPr/>
        </p:nvSpPr>
        <p:spPr>
          <a:xfrm>
            <a:off x="2211572" y="3773028"/>
            <a:ext cx="5408428" cy="923330"/>
          </a:xfrm>
          <a:prstGeom prst="rect">
            <a:avLst/>
          </a:prstGeom>
          <a:solidFill>
            <a:srgbClr val="00CCFF">
              <a:alpha val="77647"/>
            </a:srgbClr>
          </a:solidFill>
        </p:spPr>
        <p:txBody>
          <a:bodyPr wrap="square" rtlCol="0">
            <a:spAutoFit/>
          </a:bodyPr>
          <a:lstStyle/>
          <a:p>
            <a:pPr algn="ctr"/>
            <a:r>
              <a:rPr lang="en-GB" b="1" dirty="0" err="1"/>
              <a:t>Planeerimine</a:t>
            </a:r>
            <a:r>
              <a:rPr lang="en-GB" b="1" dirty="0"/>
              <a:t> (</a:t>
            </a:r>
            <a:r>
              <a:rPr lang="en-GB" b="1" dirty="0" err="1"/>
              <a:t>arvutamine</a:t>
            </a:r>
            <a:r>
              <a:rPr lang="en-GB" b="1" dirty="0"/>
              <a:t>)</a:t>
            </a:r>
          </a:p>
          <a:p>
            <a:pPr algn="ctr"/>
            <a:r>
              <a:rPr lang="en-GB" b="1" dirty="0" err="1"/>
              <a:t>Hankimine</a:t>
            </a:r>
            <a:endParaRPr lang="en-GB" b="1" dirty="0"/>
          </a:p>
          <a:p>
            <a:pPr algn="ctr"/>
            <a:r>
              <a:rPr lang="en-GB" b="1" dirty="0" err="1"/>
              <a:t>Harjutamine</a:t>
            </a:r>
            <a:endParaRPr lang="en-GB" b="1" dirty="0"/>
          </a:p>
        </p:txBody>
      </p:sp>
      <p:sp>
        <p:nvSpPr>
          <p:cNvPr id="16" name="TextBox 15">
            <a:extLst>
              <a:ext uri="{FF2B5EF4-FFF2-40B4-BE49-F238E27FC236}">
                <a16:creationId xmlns:a16="http://schemas.microsoft.com/office/drawing/2014/main" id="{849D9A1F-7789-24FA-5517-A344AE0D9B54}"/>
              </a:ext>
            </a:extLst>
          </p:cNvPr>
          <p:cNvSpPr txBox="1"/>
          <p:nvPr/>
        </p:nvSpPr>
        <p:spPr>
          <a:xfrm>
            <a:off x="6569468" y="3779333"/>
            <a:ext cx="3616523" cy="923330"/>
          </a:xfrm>
          <a:prstGeom prst="rect">
            <a:avLst/>
          </a:prstGeom>
          <a:solidFill>
            <a:srgbClr val="FFFF00">
              <a:alpha val="78039"/>
            </a:srgbClr>
          </a:solidFill>
        </p:spPr>
        <p:txBody>
          <a:bodyPr wrap="square" rtlCol="0">
            <a:spAutoFit/>
          </a:bodyPr>
          <a:lstStyle/>
          <a:p>
            <a:pPr algn="ctr"/>
            <a:r>
              <a:rPr lang="en-GB" b="1" dirty="0" err="1"/>
              <a:t>Ehitamine</a:t>
            </a:r>
            <a:endParaRPr lang="en-GB" b="1" dirty="0"/>
          </a:p>
          <a:p>
            <a:pPr algn="ctr"/>
            <a:r>
              <a:rPr lang="en-GB" b="1" dirty="0" err="1"/>
              <a:t>Rakendamine</a:t>
            </a:r>
            <a:endParaRPr lang="en-GB" b="1" dirty="0"/>
          </a:p>
          <a:p>
            <a:pPr algn="ctr"/>
            <a:endParaRPr lang="en-GB" b="1" dirty="0"/>
          </a:p>
        </p:txBody>
      </p:sp>
      <p:sp>
        <p:nvSpPr>
          <p:cNvPr id="22" name="TextBox 21">
            <a:extLst>
              <a:ext uri="{FF2B5EF4-FFF2-40B4-BE49-F238E27FC236}">
                <a16:creationId xmlns:a16="http://schemas.microsoft.com/office/drawing/2014/main" id="{858D9E5A-8B02-EAD0-94CC-05DDE9DC2161}"/>
              </a:ext>
            </a:extLst>
          </p:cNvPr>
          <p:cNvSpPr txBox="1"/>
          <p:nvPr/>
        </p:nvSpPr>
        <p:spPr>
          <a:xfrm>
            <a:off x="7875181" y="5443869"/>
            <a:ext cx="4160434" cy="923330"/>
          </a:xfrm>
          <a:prstGeom prst="rect">
            <a:avLst/>
          </a:prstGeom>
          <a:noFill/>
        </p:spPr>
        <p:txBody>
          <a:bodyPr wrap="none" rtlCol="0">
            <a:spAutoFit/>
          </a:bodyPr>
          <a:lstStyle/>
          <a:p>
            <a:r>
              <a:rPr lang="en-GB" dirty="0"/>
              <a:t>Mida </a:t>
            </a:r>
            <a:r>
              <a:rPr lang="en-GB" dirty="0" err="1"/>
              <a:t>siis</a:t>
            </a:r>
            <a:r>
              <a:rPr lang="en-GB" dirty="0"/>
              <a:t> </a:t>
            </a:r>
            <a:r>
              <a:rPr lang="en-GB" dirty="0" err="1"/>
              <a:t>ei</a:t>
            </a:r>
            <a:r>
              <a:rPr lang="en-GB" dirty="0"/>
              <a:t> </a:t>
            </a:r>
            <a:r>
              <a:rPr lang="en-GB" dirty="0" err="1"/>
              <a:t>suuda</a:t>
            </a:r>
            <a:r>
              <a:rPr lang="en-GB" dirty="0"/>
              <a:t> teha, tuleb teha </a:t>
            </a:r>
            <a:r>
              <a:rPr lang="en-GB" dirty="0" err="1"/>
              <a:t>enne</a:t>
            </a:r>
            <a:r>
              <a:rPr lang="en-GB" dirty="0"/>
              <a:t>.</a:t>
            </a:r>
          </a:p>
          <a:p>
            <a:r>
              <a:rPr lang="en-GB" dirty="0" err="1"/>
              <a:t>Kuluvat</a:t>
            </a:r>
            <a:r>
              <a:rPr lang="en-GB" dirty="0"/>
              <a:t> </a:t>
            </a:r>
            <a:r>
              <a:rPr lang="en-GB" dirty="0" err="1"/>
              <a:t>aega</a:t>
            </a:r>
            <a:r>
              <a:rPr lang="en-GB" dirty="0"/>
              <a:t> tuleb </a:t>
            </a:r>
            <a:r>
              <a:rPr lang="en-GB" dirty="0" err="1"/>
              <a:t>vähendada</a:t>
            </a:r>
            <a:r>
              <a:rPr lang="en-GB" dirty="0"/>
              <a:t>.</a:t>
            </a:r>
          </a:p>
          <a:p>
            <a:r>
              <a:rPr lang="en-GB" dirty="0" err="1"/>
              <a:t>Mõistlik</a:t>
            </a:r>
            <a:r>
              <a:rPr lang="en-GB" dirty="0"/>
              <a:t> on </a:t>
            </a:r>
            <a:r>
              <a:rPr lang="en-GB" dirty="0" err="1"/>
              <a:t>määrata</a:t>
            </a:r>
            <a:r>
              <a:rPr lang="en-GB" dirty="0"/>
              <a:t> </a:t>
            </a:r>
            <a:r>
              <a:rPr lang="en-GB" dirty="0" err="1"/>
              <a:t>indikaatorid</a:t>
            </a:r>
            <a:r>
              <a:rPr lang="en-GB" dirty="0"/>
              <a:t>. </a:t>
            </a:r>
          </a:p>
        </p:txBody>
      </p:sp>
      <p:sp>
        <p:nvSpPr>
          <p:cNvPr id="23" name="Jaluse kohatäide 22">
            <a:extLst>
              <a:ext uri="{FF2B5EF4-FFF2-40B4-BE49-F238E27FC236}">
                <a16:creationId xmlns:a16="http://schemas.microsoft.com/office/drawing/2014/main" id="{8F71A5C2-3073-1939-3C33-E63B6ACA4FA5}"/>
              </a:ext>
            </a:extLst>
          </p:cNvPr>
          <p:cNvSpPr>
            <a:spLocks noGrp="1"/>
          </p:cNvSpPr>
          <p:nvPr>
            <p:ph type="ftr" sz="quarter" idx="11"/>
          </p:nvPr>
        </p:nvSpPr>
        <p:spPr/>
        <p:txBody>
          <a:bodyPr/>
          <a:lstStyle/>
          <a:p>
            <a:r>
              <a:rPr lang="en-GB"/>
              <a:t>RiiPii&amp;Herem Frankenburg</a:t>
            </a:r>
          </a:p>
        </p:txBody>
      </p:sp>
    </p:spTree>
    <p:extLst>
      <p:ext uri="{BB962C8B-B14F-4D97-AF65-F5344CB8AC3E}">
        <p14:creationId xmlns:p14="http://schemas.microsoft.com/office/powerpoint/2010/main" val="20896784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2F5957-E616-E5AC-687A-D9DA39C3DE7E}"/>
            </a:ext>
          </a:extLst>
        </p:cNvPr>
        <p:cNvGrpSpPr/>
        <p:nvPr/>
      </p:nvGrpSpPr>
      <p:grpSpPr>
        <a:xfrm>
          <a:off x="0" y="0"/>
          <a:ext cx="0" cy="0"/>
          <a:chOff x="0" y="0"/>
          <a:chExt cx="0" cy="0"/>
        </a:xfrm>
      </p:grpSpPr>
      <p:sp>
        <p:nvSpPr>
          <p:cNvPr id="2" name="Pealkiri 1">
            <a:extLst>
              <a:ext uri="{FF2B5EF4-FFF2-40B4-BE49-F238E27FC236}">
                <a16:creationId xmlns:a16="http://schemas.microsoft.com/office/drawing/2014/main" id="{6D6ACDBC-35B4-8A8B-CF4B-CFF7D8AB2659}"/>
              </a:ext>
            </a:extLst>
          </p:cNvPr>
          <p:cNvSpPr>
            <a:spLocks noGrp="1"/>
          </p:cNvSpPr>
          <p:nvPr>
            <p:ph type="title"/>
          </p:nvPr>
        </p:nvSpPr>
        <p:spPr/>
        <p:txBody>
          <a:bodyPr>
            <a:normAutofit/>
          </a:bodyPr>
          <a:lstStyle/>
          <a:p>
            <a:pPr algn="ctr"/>
            <a:r>
              <a:rPr lang="en-GB" dirty="0"/>
              <a:t>Vene </a:t>
            </a:r>
            <a:r>
              <a:rPr lang="en-GB" dirty="0" err="1"/>
              <a:t>sõjateooria</a:t>
            </a:r>
            <a:r>
              <a:rPr lang="en-GB" dirty="0"/>
              <a:t> “5 ringi”</a:t>
            </a:r>
          </a:p>
        </p:txBody>
      </p:sp>
      <p:pic>
        <p:nvPicPr>
          <p:cNvPr id="4" name="Sisu kohatäide 3">
            <a:extLst>
              <a:ext uri="{FF2B5EF4-FFF2-40B4-BE49-F238E27FC236}">
                <a16:creationId xmlns:a16="http://schemas.microsoft.com/office/drawing/2014/main" id="{62C62F84-1FDB-9185-25D7-D168794042FC}"/>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2039" t="1170" r="3328" b="16568"/>
          <a:stretch/>
        </p:blipFill>
        <p:spPr bwMode="auto">
          <a:xfrm>
            <a:off x="5481524" y="1959371"/>
            <a:ext cx="5213023" cy="3950139"/>
          </a:xfrm>
          <a:prstGeom prst="rect">
            <a:avLst/>
          </a:prstGeom>
          <a:ln>
            <a:noFill/>
          </a:ln>
          <a:extLst>
            <a:ext uri="{53640926-AAD7-44D8-BBD7-CCE9431645EC}">
              <a14:shadowObscured xmlns:a14="http://schemas.microsoft.com/office/drawing/2010/main"/>
            </a:ext>
          </a:extLst>
        </p:spPr>
      </p:pic>
      <p:pic>
        <p:nvPicPr>
          <p:cNvPr id="6" name="Pilt 5">
            <a:extLst>
              <a:ext uri="{FF2B5EF4-FFF2-40B4-BE49-F238E27FC236}">
                <a16:creationId xmlns:a16="http://schemas.microsoft.com/office/drawing/2014/main" id="{99FFB3D3-DD74-2928-6B4B-6D06C6C5C203}"/>
              </a:ext>
            </a:extLst>
          </p:cNvPr>
          <p:cNvPicPr>
            <a:picLocks noChangeAspect="1"/>
          </p:cNvPicPr>
          <p:nvPr/>
        </p:nvPicPr>
        <p:blipFill>
          <a:blip r:embed="rId3"/>
          <a:stretch>
            <a:fillRect/>
          </a:stretch>
        </p:blipFill>
        <p:spPr>
          <a:xfrm>
            <a:off x="882977" y="1821251"/>
            <a:ext cx="3852440" cy="4016957"/>
          </a:xfrm>
          <a:prstGeom prst="rect">
            <a:avLst/>
          </a:prstGeom>
        </p:spPr>
      </p:pic>
      <p:sp>
        <p:nvSpPr>
          <p:cNvPr id="3" name="Jaluse kohatäide 2">
            <a:extLst>
              <a:ext uri="{FF2B5EF4-FFF2-40B4-BE49-F238E27FC236}">
                <a16:creationId xmlns:a16="http://schemas.microsoft.com/office/drawing/2014/main" id="{646A7AC6-46A7-B3DE-D463-61B1D6DF74CC}"/>
              </a:ext>
            </a:extLst>
          </p:cNvPr>
          <p:cNvSpPr>
            <a:spLocks noGrp="1"/>
          </p:cNvSpPr>
          <p:nvPr>
            <p:ph type="ftr" sz="quarter" idx="11"/>
          </p:nvPr>
        </p:nvSpPr>
        <p:spPr/>
        <p:txBody>
          <a:bodyPr/>
          <a:lstStyle/>
          <a:p>
            <a:r>
              <a:rPr lang="en-GB"/>
              <a:t>RiiPii&amp;Herem Frankenburg</a:t>
            </a:r>
          </a:p>
        </p:txBody>
      </p:sp>
    </p:spTree>
    <p:extLst>
      <p:ext uri="{BB962C8B-B14F-4D97-AF65-F5344CB8AC3E}">
        <p14:creationId xmlns:p14="http://schemas.microsoft.com/office/powerpoint/2010/main" val="19104405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lt 2">
            <a:extLst>
              <a:ext uri="{FF2B5EF4-FFF2-40B4-BE49-F238E27FC236}">
                <a16:creationId xmlns:a16="http://schemas.microsoft.com/office/drawing/2014/main" id="{F5FBB01F-029A-B0EA-D33B-B213FBEC430C}"/>
              </a:ext>
            </a:extLst>
          </p:cNvPr>
          <p:cNvPicPr>
            <a:picLocks noChangeAspect="1"/>
          </p:cNvPicPr>
          <p:nvPr/>
        </p:nvPicPr>
        <p:blipFill>
          <a:blip r:embed="rId2"/>
          <a:stretch>
            <a:fillRect/>
          </a:stretch>
        </p:blipFill>
        <p:spPr>
          <a:xfrm>
            <a:off x="982859" y="0"/>
            <a:ext cx="10226281" cy="6858000"/>
          </a:xfrm>
          <a:prstGeom prst="rect">
            <a:avLst/>
          </a:prstGeom>
          <a:ln>
            <a:noFill/>
          </a:ln>
          <a:effectLst>
            <a:outerShdw blurRad="292100" dist="139700" dir="2700000" algn="tl" rotWithShape="0">
              <a:srgbClr val="333333">
                <a:alpha val="65000"/>
              </a:srgbClr>
            </a:outerShdw>
          </a:effectLst>
        </p:spPr>
      </p:pic>
      <p:sp>
        <p:nvSpPr>
          <p:cNvPr id="4" name="TextBox 3">
            <a:extLst>
              <a:ext uri="{FF2B5EF4-FFF2-40B4-BE49-F238E27FC236}">
                <a16:creationId xmlns:a16="http://schemas.microsoft.com/office/drawing/2014/main" id="{3785A082-818F-D5EE-D4F6-0161B8000E09}"/>
              </a:ext>
            </a:extLst>
          </p:cNvPr>
          <p:cNvSpPr txBox="1"/>
          <p:nvPr/>
        </p:nvSpPr>
        <p:spPr>
          <a:xfrm>
            <a:off x="3563470" y="450476"/>
            <a:ext cx="1491049" cy="276999"/>
          </a:xfrm>
          <a:prstGeom prst="rect">
            <a:avLst/>
          </a:prstGeom>
          <a:noFill/>
        </p:spPr>
        <p:txBody>
          <a:bodyPr wrap="none" rtlCol="0">
            <a:spAutoFit/>
          </a:bodyPr>
          <a:lstStyle/>
          <a:p>
            <a:r>
              <a:rPr lang="en-GB" sz="1200" dirty="0">
                <a:solidFill>
                  <a:schemeClr val="bg1"/>
                </a:solidFill>
              </a:rPr>
              <a:t>August - </a:t>
            </a:r>
            <a:r>
              <a:rPr lang="en-GB" sz="1200" dirty="0" err="1">
                <a:solidFill>
                  <a:schemeClr val="bg1"/>
                </a:solidFill>
              </a:rPr>
              <a:t>september</a:t>
            </a:r>
            <a:endParaRPr lang="en-GB" sz="1200" dirty="0">
              <a:solidFill>
                <a:schemeClr val="bg1"/>
              </a:solidFill>
            </a:endParaRPr>
          </a:p>
        </p:txBody>
      </p:sp>
      <p:sp>
        <p:nvSpPr>
          <p:cNvPr id="2" name="Jaluse kohatäide 1">
            <a:extLst>
              <a:ext uri="{FF2B5EF4-FFF2-40B4-BE49-F238E27FC236}">
                <a16:creationId xmlns:a16="http://schemas.microsoft.com/office/drawing/2014/main" id="{927489E1-A744-7FF6-60A6-2A37C2CAAB07}"/>
              </a:ext>
            </a:extLst>
          </p:cNvPr>
          <p:cNvSpPr>
            <a:spLocks noGrp="1"/>
          </p:cNvSpPr>
          <p:nvPr>
            <p:ph type="ftr" sz="quarter" idx="11"/>
          </p:nvPr>
        </p:nvSpPr>
        <p:spPr/>
        <p:txBody>
          <a:bodyPr/>
          <a:lstStyle/>
          <a:p>
            <a:r>
              <a:rPr lang="en-GB"/>
              <a:t>RiiPii&amp;Herem Frankenburg</a:t>
            </a:r>
          </a:p>
        </p:txBody>
      </p:sp>
      <p:sp>
        <p:nvSpPr>
          <p:cNvPr id="5" name="TextBox 4">
            <a:extLst>
              <a:ext uri="{FF2B5EF4-FFF2-40B4-BE49-F238E27FC236}">
                <a16:creationId xmlns:a16="http://schemas.microsoft.com/office/drawing/2014/main" id="{A54ECDBB-3F35-9C40-CD63-28E7FF4F4043}"/>
              </a:ext>
            </a:extLst>
          </p:cNvPr>
          <p:cNvSpPr txBox="1"/>
          <p:nvPr/>
        </p:nvSpPr>
        <p:spPr>
          <a:xfrm>
            <a:off x="1297172" y="4678326"/>
            <a:ext cx="3598677" cy="923330"/>
          </a:xfrm>
          <a:prstGeom prst="rect">
            <a:avLst/>
          </a:prstGeom>
          <a:noFill/>
        </p:spPr>
        <p:txBody>
          <a:bodyPr wrap="none" rtlCol="0">
            <a:spAutoFit/>
          </a:bodyPr>
          <a:lstStyle/>
          <a:p>
            <a:r>
              <a:rPr lang="en-GB" b="1" dirty="0" err="1">
                <a:solidFill>
                  <a:schemeClr val="bg1"/>
                </a:solidFill>
              </a:rPr>
              <a:t>Ukraina</a:t>
            </a:r>
            <a:r>
              <a:rPr lang="en-GB" b="1" dirty="0">
                <a:solidFill>
                  <a:schemeClr val="bg1"/>
                </a:solidFill>
              </a:rPr>
              <a:t> </a:t>
            </a:r>
            <a:r>
              <a:rPr lang="en-GB" b="1" dirty="0" err="1">
                <a:solidFill>
                  <a:schemeClr val="bg1"/>
                </a:solidFill>
              </a:rPr>
              <a:t>energeetikat</a:t>
            </a:r>
            <a:r>
              <a:rPr lang="en-GB" b="1" dirty="0">
                <a:solidFill>
                  <a:schemeClr val="bg1"/>
                </a:solidFill>
              </a:rPr>
              <a:t> </a:t>
            </a:r>
            <a:r>
              <a:rPr lang="en-GB" b="1" dirty="0" err="1">
                <a:solidFill>
                  <a:schemeClr val="bg1"/>
                </a:solidFill>
              </a:rPr>
              <a:t>rünnates</a:t>
            </a:r>
            <a:r>
              <a:rPr lang="en-GB" b="1" dirty="0">
                <a:solidFill>
                  <a:schemeClr val="bg1"/>
                </a:solidFill>
              </a:rPr>
              <a:t> </a:t>
            </a:r>
          </a:p>
          <a:p>
            <a:r>
              <a:rPr lang="en-GB" b="1" dirty="0" err="1">
                <a:solidFill>
                  <a:schemeClr val="bg1"/>
                </a:solidFill>
              </a:rPr>
              <a:t>keskendutakse</a:t>
            </a:r>
            <a:r>
              <a:rPr lang="en-GB" b="1" dirty="0">
                <a:solidFill>
                  <a:schemeClr val="bg1"/>
                </a:solidFill>
              </a:rPr>
              <a:t> </a:t>
            </a:r>
            <a:r>
              <a:rPr lang="en-GB" b="1" dirty="0" err="1">
                <a:solidFill>
                  <a:schemeClr val="bg1"/>
                </a:solidFill>
              </a:rPr>
              <a:t>jaotusvõrgule</a:t>
            </a:r>
            <a:r>
              <a:rPr lang="en-GB" b="1" dirty="0">
                <a:solidFill>
                  <a:schemeClr val="bg1"/>
                </a:solidFill>
              </a:rPr>
              <a:t>, </a:t>
            </a:r>
          </a:p>
          <a:p>
            <a:r>
              <a:rPr lang="en-GB" b="1" dirty="0" err="1">
                <a:solidFill>
                  <a:schemeClr val="bg1"/>
                </a:solidFill>
              </a:rPr>
              <a:t>eelkõige</a:t>
            </a:r>
            <a:r>
              <a:rPr lang="en-GB" b="1" dirty="0">
                <a:solidFill>
                  <a:schemeClr val="bg1"/>
                </a:solidFill>
              </a:rPr>
              <a:t> 330Kv, 110kv </a:t>
            </a:r>
            <a:r>
              <a:rPr lang="en-GB" b="1" dirty="0" err="1">
                <a:solidFill>
                  <a:schemeClr val="bg1"/>
                </a:solidFill>
              </a:rPr>
              <a:t>alajaamad</a:t>
            </a:r>
            <a:endParaRPr lang="en-GB" b="1" dirty="0">
              <a:solidFill>
                <a:schemeClr val="bg1"/>
              </a:solidFill>
            </a:endParaRPr>
          </a:p>
        </p:txBody>
      </p:sp>
    </p:spTree>
    <p:extLst>
      <p:ext uri="{BB962C8B-B14F-4D97-AF65-F5344CB8AC3E}">
        <p14:creationId xmlns:p14="http://schemas.microsoft.com/office/powerpoint/2010/main" val="1240596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BD1DA4FC-B13A-DDC3-5FCA-83C227C53960}"/>
              </a:ext>
            </a:extLst>
          </p:cNvPr>
          <p:cNvSpPr>
            <a:spLocks noGrp="1"/>
          </p:cNvSpPr>
          <p:nvPr>
            <p:ph type="title"/>
          </p:nvPr>
        </p:nvSpPr>
        <p:spPr>
          <a:xfrm>
            <a:off x="838200" y="-88528"/>
            <a:ext cx="10515600" cy="1325563"/>
          </a:xfrm>
        </p:spPr>
        <p:txBody>
          <a:bodyPr/>
          <a:lstStyle/>
          <a:p>
            <a:r>
              <a:rPr lang="en-GB" dirty="0" err="1"/>
              <a:t>Venemaa</a:t>
            </a:r>
            <a:r>
              <a:rPr lang="en-GB" dirty="0"/>
              <a:t> </a:t>
            </a:r>
            <a:r>
              <a:rPr lang="en-GB" dirty="0" err="1"/>
              <a:t>õhulöögid</a:t>
            </a:r>
            <a:r>
              <a:rPr lang="en-GB" dirty="0"/>
              <a:t> Aug-Nov 2025</a:t>
            </a:r>
          </a:p>
        </p:txBody>
      </p:sp>
      <p:graphicFrame>
        <p:nvGraphicFramePr>
          <p:cNvPr id="4" name="Sisu kohatäide 3">
            <a:extLst>
              <a:ext uri="{FF2B5EF4-FFF2-40B4-BE49-F238E27FC236}">
                <a16:creationId xmlns:a16="http://schemas.microsoft.com/office/drawing/2014/main" id="{A32E0AE7-AD42-B591-24AC-9BD7DDCA984C}"/>
              </a:ext>
            </a:extLst>
          </p:cNvPr>
          <p:cNvGraphicFramePr>
            <a:graphicFrameLocks noGrp="1"/>
          </p:cNvGraphicFramePr>
          <p:nvPr>
            <p:ph idx="1"/>
            <p:extLst>
              <p:ext uri="{D42A27DB-BD31-4B8C-83A1-F6EECF244321}">
                <p14:modId xmlns:p14="http://schemas.microsoft.com/office/powerpoint/2010/main" val="1937394777"/>
              </p:ext>
            </p:extLst>
          </p:nvPr>
        </p:nvGraphicFramePr>
        <p:xfrm>
          <a:off x="505046" y="849468"/>
          <a:ext cx="10515600" cy="1854200"/>
        </p:xfrm>
        <a:graphic>
          <a:graphicData uri="http://schemas.openxmlformats.org/drawingml/2006/table">
            <a:tbl>
              <a:tblPr firstRow="1" bandRow="1">
                <a:tableStyleId>{5C22544A-7EE6-4342-B048-85BDC9FD1C3A}</a:tableStyleId>
              </a:tblPr>
              <a:tblGrid>
                <a:gridCol w="2103120">
                  <a:extLst>
                    <a:ext uri="{9D8B030D-6E8A-4147-A177-3AD203B41FA5}">
                      <a16:colId xmlns:a16="http://schemas.microsoft.com/office/drawing/2014/main" val="4239125288"/>
                    </a:ext>
                  </a:extLst>
                </a:gridCol>
                <a:gridCol w="2103120">
                  <a:extLst>
                    <a:ext uri="{9D8B030D-6E8A-4147-A177-3AD203B41FA5}">
                      <a16:colId xmlns:a16="http://schemas.microsoft.com/office/drawing/2014/main" val="458657763"/>
                    </a:ext>
                  </a:extLst>
                </a:gridCol>
                <a:gridCol w="2103120">
                  <a:extLst>
                    <a:ext uri="{9D8B030D-6E8A-4147-A177-3AD203B41FA5}">
                      <a16:colId xmlns:a16="http://schemas.microsoft.com/office/drawing/2014/main" val="1770304050"/>
                    </a:ext>
                  </a:extLst>
                </a:gridCol>
                <a:gridCol w="2103120">
                  <a:extLst>
                    <a:ext uri="{9D8B030D-6E8A-4147-A177-3AD203B41FA5}">
                      <a16:colId xmlns:a16="http://schemas.microsoft.com/office/drawing/2014/main" val="1030278310"/>
                    </a:ext>
                  </a:extLst>
                </a:gridCol>
                <a:gridCol w="2103120">
                  <a:extLst>
                    <a:ext uri="{9D8B030D-6E8A-4147-A177-3AD203B41FA5}">
                      <a16:colId xmlns:a16="http://schemas.microsoft.com/office/drawing/2014/main" val="3549044453"/>
                    </a:ext>
                  </a:extLst>
                </a:gridCol>
              </a:tblGrid>
              <a:tr h="370840">
                <a:tc>
                  <a:txBody>
                    <a:bodyPr/>
                    <a:lstStyle/>
                    <a:p>
                      <a:endParaRPr lang="en-GB" dirty="0"/>
                    </a:p>
                  </a:txBody>
                  <a:tcPr/>
                </a:tc>
                <a:tc>
                  <a:txBody>
                    <a:bodyPr/>
                    <a:lstStyle/>
                    <a:p>
                      <a:r>
                        <a:rPr lang="en-GB" dirty="0"/>
                        <a:t>Aug </a:t>
                      </a:r>
                    </a:p>
                  </a:txBody>
                  <a:tcPr/>
                </a:tc>
                <a:tc>
                  <a:txBody>
                    <a:bodyPr/>
                    <a:lstStyle/>
                    <a:p>
                      <a:r>
                        <a:rPr lang="en-GB" dirty="0"/>
                        <a:t>Sep</a:t>
                      </a:r>
                    </a:p>
                  </a:txBody>
                  <a:tcPr/>
                </a:tc>
                <a:tc>
                  <a:txBody>
                    <a:bodyPr/>
                    <a:lstStyle/>
                    <a:p>
                      <a:r>
                        <a:rPr lang="en-GB" dirty="0" err="1"/>
                        <a:t>Okt</a:t>
                      </a:r>
                      <a:endParaRPr lang="en-GB" dirty="0"/>
                    </a:p>
                  </a:txBody>
                  <a:tcPr/>
                </a:tc>
                <a:tc>
                  <a:txBody>
                    <a:bodyPr/>
                    <a:lstStyle/>
                    <a:p>
                      <a:r>
                        <a:rPr lang="en-GB" dirty="0"/>
                        <a:t>Nov</a:t>
                      </a:r>
                    </a:p>
                  </a:txBody>
                  <a:tcPr/>
                </a:tc>
                <a:extLst>
                  <a:ext uri="{0D108BD9-81ED-4DB2-BD59-A6C34878D82A}">
                    <a16:rowId xmlns:a16="http://schemas.microsoft.com/office/drawing/2014/main" val="2320221566"/>
                  </a:ext>
                </a:extLst>
              </a:tr>
              <a:tr h="370840">
                <a:tc>
                  <a:txBody>
                    <a:bodyPr/>
                    <a:lstStyle/>
                    <a:p>
                      <a:r>
                        <a:rPr lang="en-GB" dirty="0"/>
                        <a:t>Ballistic</a:t>
                      </a:r>
                    </a:p>
                  </a:txBody>
                  <a:tcPr/>
                </a:tc>
                <a:tc>
                  <a:txBody>
                    <a:bodyPr/>
                    <a:lstStyle/>
                    <a:p>
                      <a:pPr lvl="1"/>
                      <a:r>
                        <a:rPr lang="en-GB" dirty="0"/>
                        <a:t>  /21</a:t>
                      </a:r>
                    </a:p>
                  </a:txBody>
                  <a:tcPr/>
                </a:tc>
                <a:tc>
                  <a:txBody>
                    <a:bodyPr/>
                    <a:lstStyle/>
                    <a:p>
                      <a:pPr lvl="1"/>
                      <a:r>
                        <a:rPr lang="en-GB" dirty="0"/>
                        <a:t>/2</a:t>
                      </a:r>
                    </a:p>
                  </a:txBody>
                  <a:tcPr/>
                </a:tc>
                <a:tc>
                  <a:txBody>
                    <a:bodyPr/>
                    <a:lstStyle/>
                    <a:p>
                      <a:pPr lvl="1"/>
                      <a:r>
                        <a:rPr lang="en-GB" dirty="0"/>
                        <a:t>/24</a:t>
                      </a:r>
                    </a:p>
                  </a:txBody>
                  <a:tcPr/>
                </a:tc>
                <a:tc>
                  <a:txBody>
                    <a:bodyPr/>
                    <a:lstStyle/>
                    <a:p>
                      <a:pPr lvl="1"/>
                      <a:r>
                        <a:rPr lang="en-GB" dirty="0"/>
                        <a:t>/21</a:t>
                      </a:r>
                    </a:p>
                  </a:txBody>
                  <a:tcPr/>
                </a:tc>
                <a:extLst>
                  <a:ext uri="{0D108BD9-81ED-4DB2-BD59-A6C34878D82A}">
                    <a16:rowId xmlns:a16="http://schemas.microsoft.com/office/drawing/2014/main" val="753572455"/>
                  </a:ext>
                </a:extLst>
              </a:tr>
              <a:tr h="370840">
                <a:tc>
                  <a:txBody>
                    <a:bodyPr/>
                    <a:lstStyle/>
                    <a:p>
                      <a:r>
                        <a:rPr lang="en-GB" dirty="0"/>
                        <a:t>Cruise</a:t>
                      </a:r>
                    </a:p>
                  </a:txBody>
                  <a:tcPr/>
                </a:tc>
                <a:tc>
                  <a:txBody>
                    <a:bodyPr/>
                    <a:lstStyle/>
                    <a:p>
                      <a:pPr lvl="1"/>
                      <a:r>
                        <a:rPr lang="en-GB" dirty="0"/>
                        <a:t>  /96</a:t>
                      </a:r>
                    </a:p>
                  </a:txBody>
                  <a:tcPr/>
                </a:tc>
                <a:tc>
                  <a:txBody>
                    <a:bodyPr/>
                    <a:lstStyle/>
                    <a:p>
                      <a:pPr lvl="1"/>
                      <a:r>
                        <a:rPr lang="en-GB" dirty="0"/>
                        <a:t>/126</a:t>
                      </a:r>
                    </a:p>
                  </a:txBody>
                  <a:tcPr/>
                </a:tc>
                <a:tc>
                  <a:txBody>
                    <a:bodyPr/>
                    <a:lstStyle/>
                    <a:p>
                      <a:pPr lvl="1"/>
                      <a:r>
                        <a:rPr lang="en-GB" dirty="0"/>
                        <a:t>/105</a:t>
                      </a:r>
                    </a:p>
                  </a:txBody>
                  <a:tcPr/>
                </a:tc>
                <a:tc>
                  <a:txBody>
                    <a:bodyPr/>
                    <a:lstStyle/>
                    <a:p>
                      <a:pPr lvl="1"/>
                      <a:r>
                        <a:rPr lang="en-GB" dirty="0"/>
                        <a:t>/57</a:t>
                      </a:r>
                    </a:p>
                  </a:txBody>
                  <a:tcPr/>
                </a:tc>
                <a:extLst>
                  <a:ext uri="{0D108BD9-81ED-4DB2-BD59-A6C34878D82A}">
                    <a16:rowId xmlns:a16="http://schemas.microsoft.com/office/drawing/2014/main" val="2747325856"/>
                  </a:ext>
                </a:extLst>
              </a:tr>
              <a:tr h="370840">
                <a:tc>
                  <a:txBody>
                    <a:bodyPr/>
                    <a:lstStyle/>
                    <a:p>
                      <a:r>
                        <a:rPr lang="en-GB" b="1" dirty="0"/>
                        <a:t>Glide (KAB/FAB)</a:t>
                      </a:r>
                    </a:p>
                  </a:txBody>
                  <a:tcPr/>
                </a:tc>
                <a:tc>
                  <a:txBody>
                    <a:bodyPr/>
                    <a:lstStyle/>
                    <a:p>
                      <a:r>
                        <a:rPr lang="en-GB" b="1" dirty="0"/>
                        <a:t>4390</a:t>
                      </a:r>
                    </a:p>
                  </a:txBody>
                  <a:tcPr/>
                </a:tc>
                <a:tc>
                  <a:txBody>
                    <a:bodyPr/>
                    <a:lstStyle/>
                    <a:p>
                      <a:r>
                        <a:rPr lang="en-GB" b="1" dirty="0"/>
                        <a:t>3989</a:t>
                      </a:r>
                    </a:p>
                  </a:txBody>
                  <a:tcPr/>
                </a:tc>
                <a:tc>
                  <a:txBody>
                    <a:bodyPr/>
                    <a:lstStyle/>
                    <a:p>
                      <a:r>
                        <a:rPr lang="en-GB" b="1" dirty="0"/>
                        <a:t>5328</a:t>
                      </a:r>
                    </a:p>
                  </a:txBody>
                  <a:tcPr/>
                </a:tc>
                <a:tc>
                  <a:txBody>
                    <a:bodyPr/>
                    <a:lstStyle/>
                    <a:p>
                      <a:r>
                        <a:rPr lang="en-GB" b="1" dirty="0"/>
                        <a:t>3648</a:t>
                      </a:r>
                    </a:p>
                  </a:txBody>
                  <a:tcPr/>
                </a:tc>
                <a:extLst>
                  <a:ext uri="{0D108BD9-81ED-4DB2-BD59-A6C34878D82A}">
                    <a16:rowId xmlns:a16="http://schemas.microsoft.com/office/drawing/2014/main" val="2772807982"/>
                  </a:ext>
                </a:extLst>
              </a:tr>
              <a:tr h="370840">
                <a:tc>
                  <a:txBody>
                    <a:bodyPr/>
                    <a:lstStyle/>
                    <a:p>
                      <a:r>
                        <a:rPr lang="en-GB" b="1" dirty="0"/>
                        <a:t>Geran</a:t>
                      </a:r>
                    </a:p>
                  </a:txBody>
                  <a:tcPr/>
                </a:tc>
                <a:tc>
                  <a:txBody>
                    <a:bodyPr/>
                    <a:lstStyle/>
                    <a:p>
                      <a:r>
                        <a:rPr lang="en-GB" b="1" dirty="0"/>
                        <a:t>4120</a:t>
                      </a:r>
                    </a:p>
                  </a:txBody>
                  <a:tcPr/>
                </a:tc>
                <a:tc>
                  <a:txBody>
                    <a:bodyPr/>
                    <a:lstStyle/>
                    <a:p>
                      <a:r>
                        <a:rPr lang="en-GB" b="1" dirty="0"/>
                        <a:t>5636</a:t>
                      </a:r>
                    </a:p>
                  </a:txBody>
                  <a:tcPr/>
                </a:tc>
                <a:tc>
                  <a:txBody>
                    <a:bodyPr/>
                    <a:lstStyle/>
                    <a:p>
                      <a:r>
                        <a:rPr lang="en-GB" b="1" dirty="0"/>
                        <a:t>5298</a:t>
                      </a:r>
                    </a:p>
                  </a:txBody>
                  <a:tcPr/>
                </a:tc>
                <a:tc>
                  <a:txBody>
                    <a:bodyPr/>
                    <a:lstStyle/>
                    <a:p>
                      <a:r>
                        <a:rPr lang="en-GB" b="1" dirty="0"/>
                        <a:t>5465</a:t>
                      </a:r>
                    </a:p>
                  </a:txBody>
                  <a:tcPr/>
                </a:tc>
                <a:extLst>
                  <a:ext uri="{0D108BD9-81ED-4DB2-BD59-A6C34878D82A}">
                    <a16:rowId xmlns:a16="http://schemas.microsoft.com/office/drawing/2014/main" val="1083663641"/>
                  </a:ext>
                </a:extLst>
              </a:tr>
            </a:tbl>
          </a:graphicData>
        </a:graphic>
      </p:graphicFrame>
      <p:sp>
        <p:nvSpPr>
          <p:cNvPr id="3" name="Jaluse kohatäide 2">
            <a:extLst>
              <a:ext uri="{FF2B5EF4-FFF2-40B4-BE49-F238E27FC236}">
                <a16:creationId xmlns:a16="http://schemas.microsoft.com/office/drawing/2014/main" id="{56F70B09-F4A8-5A30-8DA9-51B99F359510}"/>
              </a:ext>
            </a:extLst>
          </p:cNvPr>
          <p:cNvSpPr>
            <a:spLocks noGrp="1"/>
          </p:cNvSpPr>
          <p:nvPr>
            <p:ph type="ftr" sz="quarter" idx="11"/>
          </p:nvPr>
        </p:nvSpPr>
        <p:spPr/>
        <p:txBody>
          <a:bodyPr/>
          <a:lstStyle/>
          <a:p>
            <a:r>
              <a:rPr lang="en-GB" dirty="0" err="1"/>
              <a:t>RiiPii&amp;Herem</a:t>
            </a:r>
            <a:r>
              <a:rPr lang="en-GB" dirty="0"/>
              <a:t> Frankenburg</a:t>
            </a:r>
          </a:p>
        </p:txBody>
      </p:sp>
      <p:pic>
        <p:nvPicPr>
          <p:cNvPr id="6" name="Pilt 5">
            <a:extLst>
              <a:ext uri="{FF2B5EF4-FFF2-40B4-BE49-F238E27FC236}">
                <a16:creationId xmlns:a16="http://schemas.microsoft.com/office/drawing/2014/main" id="{B8E3198C-7320-7801-4CBC-48E5F5C96ADD}"/>
              </a:ext>
            </a:extLst>
          </p:cNvPr>
          <p:cNvPicPr>
            <a:picLocks noChangeAspect="1"/>
          </p:cNvPicPr>
          <p:nvPr/>
        </p:nvPicPr>
        <p:blipFill>
          <a:blip r:embed="rId2"/>
          <a:stretch>
            <a:fillRect/>
          </a:stretch>
        </p:blipFill>
        <p:spPr>
          <a:xfrm>
            <a:off x="0" y="2703668"/>
            <a:ext cx="4188454" cy="4154333"/>
          </a:xfrm>
          <a:prstGeom prst="rect">
            <a:avLst/>
          </a:prstGeom>
        </p:spPr>
      </p:pic>
      <p:pic>
        <p:nvPicPr>
          <p:cNvPr id="1026" name="Picture 2" descr="A file photo of a Russian glide bomb in flight Russia&amp;#39;s military has repurposed aging stocks of heavy bombs by strapping them into simple airframes equipped with satellite navigation. Russian pilots have been able to launch bombs weighing 500 kilograms from up to 70 kilometers away from their targets.&amp;nbsp; &amp;nbsp;">
            <a:extLst>
              <a:ext uri="{FF2B5EF4-FFF2-40B4-BE49-F238E27FC236}">
                <a16:creationId xmlns:a16="http://schemas.microsoft.com/office/drawing/2014/main" id="{7569427B-0D8E-BB37-255F-1CE567D26D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61331" y="3067505"/>
            <a:ext cx="5715728" cy="32083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01973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0DB57D-5BF0-B7F1-8699-12D88B82ABFA}"/>
            </a:ext>
          </a:extLst>
        </p:cNvPr>
        <p:cNvGrpSpPr/>
        <p:nvPr/>
      </p:nvGrpSpPr>
      <p:grpSpPr>
        <a:xfrm>
          <a:off x="0" y="0"/>
          <a:ext cx="0" cy="0"/>
          <a:chOff x="0" y="0"/>
          <a:chExt cx="0" cy="0"/>
        </a:xfrm>
      </p:grpSpPr>
      <p:sp>
        <p:nvSpPr>
          <p:cNvPr id="2" name="Pealkiri 1">
            <a:extLst>
              <a:ext uri="{FF2B5EF4-FFF2-40B4-BE49-F238E27FC236}">
                <a16:creationId xmlns:a16="http://schemas.microsoft.com/office/drawing/2014/main" id="{AFB552D2-6118-2E0B-EABA-7BE0D9787ED7}"/>
              </a:ext>
            </a:extLst>
          </p:cNvPr>
          <p:cNvSpPr>
            <a:spLocks noGrp="1"/>
          </p:cNvSpPr>
          <p:nvPr>
            <p:ph type="title"/>
          </p:nvPr>
        </p:nvSpPr>
        <p:spPr/>
        <p:txBody>
          <a:bodyPr/>
          <a:lstStyle/>
          <a:p>
            <a:r>
              <a:rPr lang="en-GB" dirty="0"/>
              <a:t>2025 </a:t>
            </a:r>
            <a:r>
              <a:rPr lang="en-GB" dirty="0" err="1"/>
              <a:t>november</a:t>
            </a:r>
            <a:r>
              <a:rPr lang="en-GB" dirty="0"/>
              <a:t> UA ÕV ÕT </a:t>
            </a:r>
            <a:r>
              <a:rPr lang="en-GB" dirty="0" err="1"/>
              <a:t>tegevus</a:t>
            </a:r>
            <a:br>
              <a:rPr lang="en-GB" dirty="0"/>
            </a:br>
            <a:r>
              <a:rPr lang="en-GB" sz="2400" dirty="0" err="1"/>
              <a:t>Kokku</a:t>
            </a:r>
            <a:r>
              <a:rPr lang="en-GB" sz="2400" dirty="0"/>
              <a:t>: 9697 or 3409 (-”</a:t>
            </a:r>
            <a:r>
              <a:rPr lang="en-GB" sz="2400" dirty="0" err="1"/>
              <a:t>muud</a:t>
            </a:r>
            <a:r>
              <a:rPr lang="en-GB" sz="2400" dirty="0"/>
              <a:t> </a:t>
            </a:r>
            <a:r>
              <a:rPr lang="en-GB" sz="2400" dirty="0" err="1"/>
              <a:t>droonid</a:t>
            </a:r>
            <a:r>
              <a:rPr lang="en-GB" sz="2400" dirty="0"/>
              <a:t>”) </a:t>
            </a:r>
            <a:r>
              <a:rPr lang="en-GB" sz="2400" dirty="0" err="1"/>
              <a:t>õhusihtmärki</a:t>
            </a:r>
            <a:r>
              <a:rPr lang="en-GB" sz="2400" dirty="0"/>
              <a:t> </a:t>
            </a:r>
          </a:p>
        </p:txBody>
      </p:sp>
      <p:graphicFrame>
        <p:nvGraphicFramePr>
          <p:cNvPr id="4" name="Tabel 3">
            <a:extLst>
              <a:ext uri="{FF2B5EF4-FFF2-40B4-BE49-F238E27FC236}">
                <a16:creationId xmlns:a16="http://schemas.microsoft.com/office/drawing/2014/main" id="{6E12CB25-DB17-0279-46B9-2AC97B1AE5DD}"/>
              </a:ext>
            </a:extLst>
          </p:cNvPr>
          <p:cNvGraphicFramePr>
            <a:graphicFrameLocks noGrp="1"/>
          </p:cNvGraphicFramePr>
          <p:nvPr>
            <p:extLst>
              <p:ext uri="{D42A27DB-BD31-4B8C-83A1-F6EECF244321}">
                <p14:modId xmlns:p14="http://schemas.microsoft.com/office/powerpoint/2010/main" val="3909823562"/>
              </p:ext>
            </p:extLst>
          </p:nvPr>
        </p:nvGraphicFramePr>
        <p:xfrm>
          <a:off x="483703" y="1690688"/>
          <a:ext cx="10581861" cy="2743200"/>
        </p:xfrm>
        <a:graphic>
          <a:graphicData uri="http://schemas.openxmlformats.org/drawingml/2006/table">
            <a:tbl>
              <a:tblPr firstRow="1" bandRow="1">
                <a:tableStyleId>{5C22544A-7EE6-4342-B048-85BDC9FD1C3A}</a:tableStyleId>
              </a:tblPr>
              <a:tblGrid>
                <a:gridCol w="2890242">
                  <a:extLst>
                    <a:ext uri="{9D8B030D-6E8A-4147-A177-3AD203B41FA5}">
                      <a16:colId xmlns:a16="http://schemas.microsoft.com/office/drawing/2014/main" val="1083184948"/>
                    </a:ext>
                  </a:extLst>
                </a:gridCol>
                <a:gridCol w="4829622">
                  <a:extLst>
                    <a:ext uri="{9D8B030D-6E8A-4147-A177-3AD203B41FA5}">
                      <a16:colId xmlns:a16="http://schemas.microsoft.com/office/drawing/2014/main" val="976475945"/>
                    </a:ext>
                  </a:extLst>
                </a:gridCol>
                <a:gridCol w="1440413">
                  <a:extLst>
                    <a:ext uri="{9D8B030D-6E8A-4147-A177-3AD203B41FA5}">
                      <a16:colId xmlns:a16="http://schemas.microsoft.com/office/drawing/2014/main" val="3603821569"/>
                    </a:ext>
                  </a:extLst>
                </a:gridCol>
                <a:gridCol w="1421584">
                  <a:extLst>
                    <a:ext uri="{9D8B030D-6E8A-4147-A177-3AD203B41FA5}">
                      <a16:colId xmlns:a16="http://schemas.microsoft.com/office/drawing/2014/main" val="1787431982"/>
                    </a:ext>
                  </a:extLst>
                </a:gridCol>
              </a:tblGrid>
              <a:tr h="370840">
                <a:tc>
                  <a:txBody>
                    <a:bodyPr/>
                    <a:lstStyle/>
                    <a:p>
                      <a:r>
                        <a:rPr lang="en-GB" sz="2400" dirty="0" err="1"/>
                        <a:t>Õhusihtmärgid</a:t>
                      </a:r>
                      <a:endParaRPr lang="en-GB" sz="2400" dirty="0"/>
                    </a:p>
                  </a:txBody>
                  <a:tcPr/>
                </a:tc>
                <a:tc>
                  <a:txBody>
                    <a:bodyPr/>
                    <a:lstStyle/>
                    <a:p>
                      <a:r>
                        <a:rPr lang="en-GB" sz="2400" dirty="0"/>
                        <a:t>ÕT </a:t>
                      </a:r>
                      <a:r>
                        <a:rPr lang="en-GB" sz="2400" dirty="0" err="1"/>
                        <a:t>vahendid</a:t>
                      </a:r>
                      <a:endParaRPr lang="en-GB" sz="2400" dirty="0"/>
                    </a:p>
                  </a:txBody>
                  <a:tcPr/>
                </a:tc>
                <a:tc>
                  <a:txBody>
                    <a:bodyPr/>
                    <a:lstStyle/>
                    <a:p>
                      <a:r>
                        <a:rPr lang="en-GB" sz="2400" dirty="0"/>
                        <a:t>9697 </a:t>
                      </a:r>
                    </a:p>
                  </a:txBody>
                  <a:tcPr/>
                </a:tc>
                <a:tc>
                  <a:txBody>
                    <a:bodyPr/>
                    <a:lstStyle/>
                    <a:p>
                      <a:r>
                        <a:rPr lang="en-GB" sz="2400" dirty="0"/>
                        <a:t>3409 </a:t>
                      </a:r>
                    </a:p>
                  </a:txBody>
                  <a:tcPr/>
                </a:tc>
                <a:extLst>
                  <a:ext uri="{0D108BD9-81ED-4DB2-BD59-A6C34878D82A}">
                    <a16:rowId xmlns:a16="http://schemas.microsoft.com/office/drawing/2014/main" val="2304540596"/>
                  </a:ext>
                </a:extLst>
              </a:tr>
              <a:tr h="370840">
                <a:tc>
                  <a:txBody>
                    <a:bodyPr/>
                    <a:lstStyle/>
                    <a:p>
                      <a:r>
                        <a:rPr lang="en-GB" sz="2400" dirty="0"/>
                        <a:t>26x </a:t>
                      </a:r>
                      <a:r>
                        <a:rPr lang="en-GB" sz="2400" dirty="0" err="1"/>
                        <a:t>Ballistiline</a:t>
                      </a:r>
                      <a:endParaRPr lang="en-GB" sz="2400" dirty="0"/>
                    </a:p>
                  </a:txBody>
                  <a:tcPr/>
                </a:tc>
                <a:tc>
                  <a:txBody>
                    <a:bodyPr/>
                    <a:lstStyle/>
                    <a:p>
                      <a:r>
                        <a:rPr lang="en-GB" sz="2400" dirty="0"/>
                        <a:t>Patriot</a:t>
                      </a:r>
                    </a:p>
                  </a:txBody>
                  <a:tcPr/>
                </a:tc>
                <a:tc>
                  <a:txBody>
                    <a:bodyPr/>
                    <a:lstStyle/>
                    <a:p>
                      <a:r>
                        <a:rPr lang="en-GB" sz="2400" dirty="0"/>
                        <a:t>0,3 %</a:t>
                      </a:r>
                    </a:p>
                  </a:txBody>
                  <a:tcPr/>
                </a:tc>
                <a:tc>
                  <a:txBody>
                    <a:bodyPr/>
                    <a:lstStyle/>
                    <a:p>
                      <a:r>
                        <a:rPr lang="en-GB" sz="2400" dirty="0"/>
                        <a:t>0,8 %</a:t>
                      </a:r>
                    </a:p>
                  </a:txBody>
                  <a:tcPr/>
                </a:tc>
                <a:extLst>
                  <a:ext uri="{0D108BD9-81ED-4DB2-BD59-A6C34878D82A}">
                    <a16:rowId xmlns:a16="http://schemas.microsoft.com/office/drawing/2014/main" val="234419366"/>
                  </a:ext>
                </a:extLst>
              </a:tr>
              <a:tr h="370840">
                <a:tc>
                  <a:txBody>
                    <a:bodyPr/>
                    <a:lstStyle/>
                    <a:p>
                      <a:r>
                        <a:rPr lang="en-GB" sz="2400" dirty="0"/>
                        <a:t>93x </a:t>
                      </a:r>
                      <a:r>
                        <a:rPr lang="en-GB" sz="2400" dirty="0" err="1"/>
                        <a:t>tiibrakett</a:t>
                      </a:r>
                      <a:endParaRPr lang="en-GB" sz="2400" dirty="0"/>
                    </a:p>
                  </a:txBody>
                  <a:tcPr/>
                </a:tc>
                <a:tc>
                  <a:txBody>
                    <a:bodyPr/>
                    <a:lstStyle/>
                    <a:p>
                      <a:r>
                        <a:rPr lang="en-GB" sz="2400" dirty="0"/>
                        <a:t>MRAD/VSORAD?</a:t>
                      </a:r>
                    </a:p>
                  </a:txBody>
                  <a:tcPr/>
                </a:tc>
                <a:tc>
                  <a:txBody>
                    <a:bodyPr/>
                    <a:lstStyle/>
                    <a:p>
                      <a:r>
                        <a:rPr lang="en-GB" sz="2400" dirty="0"/>
                        <a:t>1 %</a:t>
                      </a:r>
                    </a:p>
                  </a:txBody>
                  <a:tcPr/>
                </a:tc>
                <a:tc>
                  <a:txBody>
                    <a:bodyPr/>
                    <a:lstStyle/>
                    <a:p>
                      <a:r>
                        <a:rPr lang="en-GB" sz="2400" dirty="0"/>
                        <a:t>2,7 %</a:t>
                      </a:r>
                    </a:p>
                  </a:txBody>
                  <a:tcPr/>
                </a:tc>
                <a:extLst>
                  <a:ext uri="{0D108BD9-81ED-4DB2-BD59-A6C34878D82A}">
                    <a16:rowId xmlns:a16="http://schemas.microsoft.com/office/drawing/2014/main" val="3221607989"/>
                  </a:ext>
                </a:extLst>
              </a:tr>
              <a:tr h="370840">
                <a:tc>
                  <a:txBody>
                    <a:bodyPr/>
                    <a:lstStyle/>
                    <a:p>
                      <a:r>
                        <a:rPr lang="en-GB" sz="2400" b="1" dirty="0"/>
                        <a:t>2939x Geran</a:t>
                      </a:r>
                    </a:p>
                  </a:txBody>
                  <a:tcPr/>
                </a:tc>
                <a:tc>
                  <a:txBody>
                    <a:bodyPr/>
                    <a:lstStyle/>
                    <a:p>
                      <a:r>
                        <a:rPr lang="en-GB" sz="2400" b="1" dirty="0"/>
                        <a:t>A2A, (MFT, </a:t>
                      </a:r>
                      <a:r>
                        <a:rPr lang="en-GB" sz="2400" b="1" dirty="0" err="1"/>
                        <a:t>IntercDrone</a:t>
                      </a:r>
                      <a:r>
                        <a:rPr lang="en-GB" sz="2400" b="1" dirty="0"/>
                        <a:t>?)</a:t>
                      </a:r>
                    </a:p>
                  </a:txBody>
                  <a:tcPr/>
                </a:tc>
                <a:tc>
                  <a:txBody>
                    <a:bodyPr/>
                    <a:lstStyle/>
                    <a:p>
                      <a:r>
                        <a:rPr lang="en-GB" sz="2400" b="1" dirty="0"/>
                        <a:t>30,3 %</a:t>
                      </a:r>
                    </a:p>
                  </a:txBody>
                  <a:tcPr/>
                </a:tc>
                <a:tc>
                  <a:txBody>
                    <a:bodyPr/>
                    <a:lstStyle/>
                    <a:p>
                      <a:r>
                        <a:rPr lang="en-GB" sz="2400" b="1" dirty="0"/>
                        <a:t>86,2 %</a:t>
                      </a:r>
                    </a:p>
                  </a:txBody>
                  <a:tcPr/>
                </a:tc>
                <a:extLst>
                  <a:ext uri="{0D108BD9-81ED-4DB2-BD59-A6C34878D82A}">
                    <a16:rowId xmlns:a16="http://schemas.microsoft.com/office/drawing/2014/main" val="3175220746"/>
                  </a:ext>
                </a:extLst>
              </a:tr>
              <a:tr h="370840">
                <a:tc>
                  <a:txBody>
                    <a:bodyPr/>
                    <a:lstStyle/>
                    <a:p>
                      <a:r>
                        <a:rPr lang="en-GB" sz="2400" dirty="0"/>
                        <a:t>361x </a:t>
                      </a:r>
                      <a:r>
                        <a:rPr lang="en-GB" sz="2400" dirty="0" err="1"/>
                        <a:t>Luuredroon</a:t>
                      </a:r>
                      <a:endParaRPr lang="en-GB" sz="2400" dirty="0"/>
                    </a:p>
                  </a:txBody>
                  <a:tcPr/>
                </a:tc>
                <a:tc>
                  <a:txBody>
                    <a:bodyPr/>
                    <a:lstStyle/>
                    <a:p>
                      <a:r>
                        <a:rPr lang="en-GB" sz="2400" dirty="0"/>
                        <a:t>A2A, M/VSHORAD</a:t>
                      </a:r>
                    </a:p>
                  </a:txBody>
                  <a:tcPr/>
                </a:tc>
                <a:tc>
                  <a:txBody>
                    <a:bodyPr/>
                    <a:lstStyle/>
                    <a:p>
                      <a:r>
                        <a:rPr lang="en-GB" sz="2400" dirty="0"/>
                        <a:t>3,7 %</a:t>
                      </a:r>
                    </a:p>
                  </a:txBody>
                  <a:tcPr/>
                </a:tc>
                <a:tc>
                  <a:txBody>
                    <a:bodyPr/>
                    <a:lstStyle/>
                    <a:p>
                      <a:r>
                        <a:rPr lang="en-GB" sz="2400" dirty="0"/>
                        <a:t>10,5 %</a:t>
                      </a:r>
                    </a:p>
                  </a:txBody>
                  <a:tcPr/>
                </a:tc>
                <a:extLst>
                  <a:ext uri="{0D108BD9-81ED-4DB2-BD59-A6C34878D82A}">
                    <a16:rowId xmlns:a16="http://schemas.microsoft.com/office/drawing/2014/main" val="3090709986"/>
                  </a:ext>
                </a:extLst>
              </a:tr>
              <a:tr h="370840">
                <a:tc>
                  <a:txBody>
                    <a:bodyPr/>
                    <a:lstStyle/>
                    <a:p>
                      <a:r>
                        <a:rPr lang="en-GB" sz="2400" dirty="0"/>
                        <a:t>6288x </a:t>
                      </a:r>
                      <a:r>
                        <a:rPr lang="en-GB" sz="2400" dirty="0" err="1"/>
                        <a:t>Muud</a:t>
                      </a:r>
                      <a:r>
                        <a:rPr lang="en-GB" sz="2400" dirty="0"/>
                        <a:t> </a:t>
                      </a:r>
                      <a:r>
                        <a:rPr lang="en-GB" sz="2400" dirty="0" err="1"/>
                        <a:t>droonid</a:t>
                      </a:r>
                      <a:endParaRPr lang="en-GB" sz="2400" dirty="0"/>
                    </a:p>
                  </a:txBody>
                  <a:tcPr/>
                </a:tc>
                <a:tc>
                  <a:txBody>
                    <a:bodyPr/>
                    <a:lstStyle/>
                    <a:p>
                      <a:r>
                        <a:rPr lang="en-GB" sz="2400" dirty="0"/>
                        <a:t>MFT, </a:t>
                      </a:r>
                      <a:r>
                        <a:rPr lang="en-GB" sz="2400" dirty="0" err="1"/>
                        <a:t>IntercDrone</a:t>
                      </a:r>
                      <a:r>
                        <a:rPr lang="en-GB" sz="2400" dirty="0"/>
                        <a:t>, EW?</a:t>
                      </a:r>
                    </a:p>
                  </a:txBody>
                  <a:tcPr/>
                </a:tc>
                <a:tc>
                  <a:txBody>
                    <a:bodyPr/>
                    <a:lstStyle/>
                    <a:p>
                      <a:r>
                        <a:rPr lang="en-GB" sz="2400" dirty="0"/>
                        <a:t>64,8 %</a:t>
                      </a:r>
                    </a:p>
                  </a:txBody>
                  <a:tcPr/>
                </a:tc>
                <a:tc>
                  <a:txBody>
                    <a:bodyPr/>
                    <a:lstStyle/>
                    <a:p>
                      <a:endParaRPr lang="en-GB" sz="2400" dirty="0"/>
                    </a:p>
                  </a:txBody>
                  <a:tcPr/>
                </a:tc>
                <a:extLst>
                  <a:ext uri="{0D108BD9-81ED-4DB2-BD59-A6C34878D82A}">
                    <a16:rowId xmlns:a16="http://schemas.microsoft.com/office/drawing/2014/main" val="1303619403"/>
                  </a:ext>
                </a:extLst>
              </a:tr>
            </a:tbl>
          </a:graphicData>
        </a:graphic>
      </p:graphicFrame>
      <p:sp>
        <p:nvSpPr>
          <p:cNvPr id="5" name="TextBox 4">
            <a:extLst>
              <a:ext uri="{FF2B5EF4-FFF2-40B4-BE49-F238E27FC236}">
                <a16:creationId xmlns:a16="http://schemas.microsoft.com/office/drawing/2014/main" id="{4AC7BC44-7116-537D-1881-4CF480FB297F}"/>
              </a:ext>
            </a:extLst>
          </p:cNvPr>
          <p:cNvSpPr txBox="1"/>
          <p:nvPr/>
        </p:nvSpPr>
        <p:spPr>
          <a:xfrm>
            <a:off x="178904" y="5380382"/>
            <a:ext cx="5689827" cy="1200329"/>
          </a:xfrm>
          <a:prstGeom prst="rect">
            <a:avLst/>
          </a:prstGeom>
          <a:noFill/>
        </p:spPr>
        <p:txBody>
          <a:bodyPr wrap="none" rtlCol="0">
            <a:spAutoFit/>
          </a:bodyPr>
          <a:lstStyle/>
          <a:p>
            <a:r>
              <a:rPr lang="en-GB" dirty="0"/>
              <a:t>MRAD – </a:t>
            </a:r>
            <a:r>
              <a:rPr lang="en-GB" b="1" dirty="0"/>
              <a:t>IRIS-T</a:t>
            </a:r>
            <a:r>
              <a:rPr lang="en-GB" dirty="0"/>
              <a:t>, SAMP-T, NASAMS</a:t>
            </a:r>
          </a:p>
          <a:p>
            <a:r>
              <a:rPr lang="en-GB" dirty="0"/>
              <a:t>VSHORAD – </a:t>
            </a:r>
            <a:r>
              <a:rPr lang="en-GB" b="1" dirty="0"/>
              <a:t>Mistral</a:t>
            </a:r>
            <a:r>
              <a:rPr lang="en-GB" dirty="0"/>
              <a:t>, Stinger, Igla, </a:t>
            </a:r>
            <a:r>
              <a:rPr lang="en-GB" b="1" dirty="0" err="1"/>
              <a:t>Piorun</a:t>
            </a:r>
            <a:endParaRPr lang="en-GB" b="1" dirty="0"/>
          </a:p>
          <a:p>
            <a:r>
              <a:rPr lang="en-GB" dirty="0"/>
              <a:t>A2A – </a:t>
            </a:r>
            <a:r>
              <a:rPr lang="en-GB" b="1" dirty="0"/>
              <a:t>F-16</a:t>
            </a:r>
            <a:r>
              <a:rPr lang="en-GB" dirty="0"/>
              <a:t>, MiG29, M-8/17, JAK52</a:t>
            </a:r>
          </a:p>
          <a:p>
            <a:r>
              <a:rPr lang="en-GB" dirty="0"/>
              <a:t>MFT – </a:t>
            </a:r>
            <a:r>
              <a:rPr lang="en-GB" dirty="0" err="1"/>
              <a:t>Gepard</a:t>
            </a:r>
            <a:r>
              <a:rPr lang="en-GB" dirty="0"/>
              <a:t>, Skynet, </a:t>
            </a:r>
            <a:r>
              <a:rPr lang="en-GB" b="1" dirty="0"/>
              <a:t>23mm, 12,7mm, </a:t>
            </a:r>
            <a:r>
              <a:rPr lang="en-GB" b="1" dirty="0">
                <a:solidFill>
                  <a:srgbClr val="0000CC"/>
                </a:solidFill>
              </a:rPr>
              <a:t>7.62mm, CV90</a:t>
            </a:r>
          </a:p>
        </p:txBody>
      </p:sp>
      <p:sp>
        <p:nvSpPr>
          <p:cNvPr id="3" name="Jaluse kohatäide 2">
            <a:extLst>
              <a:ext uri="{FF2B5EF4-FFF2-40B4-BE49-F238E27FC236}">
                <a16:creationId xmlns:a16="http://schemas.microsoft.com/office/drawing/2014/main" id="{8CF6BC86-8413-A9F8-F659-82F449342F02}"/>
              </a:ext>
            </a:extLst>
          </p:cNvPr>
          <p:cNvSpPr>
            <a:spLocks noGrp="1"/>
          </p:cNvSpPr>
          <p:nvPr>
            <p:ph type="ftr" sz="quarter" idx="11"/>
          </p:nvPr>
        </p:nvSpPr>
        <p:spPr/>
        <p:txBody>
          <a:bodyPr/>
          <a:lstStyle/>
          <a:p>
            <a:r>
              <a:rPr lang="en-GB"/>
              <a:t>RiiPii&amp;Herem Frankenburg</a:t>
            </a:r>
          </a:p>
        </p:txBody>
      </p:sp>
    </p:spTree>
    <p:extLst>
      <p:ext uri="{BB962C8B-B14F-4D97-AF65-F5344CB8AC3E}">
        <p14:creationId xmlns:p14="http://schemas.microsoft.com/office/powerpoint/2010/main" val="20907467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F033C-56E7-4A00-74EF-9FBE5FF20836}"/>
            </a:ext>
          </a:extLst>
        </p:cNvPr>
        <p:cNvGrpSpPr/>
        <p:nvPr/>
      </p:nvGrpSpPr>
      <p:grpSpPr>
        <a:xfrm>
          <a:off x="0" y="0"/>
          <a:ext cx="0" cy="0"/>
          <a:chOff x="0" y="0"/>
          <a:chExt cx="0" cy="0"/>
        </a:xfrm>
      </p:grpSpPr>
      <p:sp>
        <p:nvSpPr>
          <p:cNvPr id="2" name="Pealkiri 1">
            <a:extLst>
              <a:ext uri="{FF2B5EF4-FFF2-40B4-BE49-F238E27FC236}">
                <a16:creationId xmlns:a16="http://schemas.microsoft.com/office/drawing/2014/main" id="{771C5687-1042-4E40-C9F1-6796D58B9ADC}"/>
              </a:ext>
            </a:extLst>
          </p:cNvPr>
          <p:cNvSpPr>
            <a:spLocks noGrp="1"/>
          </p:cNvSpPr>
          <p:nvPr>
            <p:ph type="title"/>
          </p:nvPr>
        </p:nvSpPr>
        <p:spPr>
          <a:xfrm>
            <a:off x="785191" y="66952"/>
            <a:ext cx="10515600" cy="1325563"/>
          </a:xfrm>
        </p:spPr>
        <p:txBody>
          <a:bodyPr/>
          <a:lstStyle/>
          <a:p>
            <a:r>
              <a:rPr lang="en-GB" b="1" dirty="0"/>
              <a:t>UA ÕT </a:t>
            </a:r>
            <a:r>
              <a:rPr lang="en-GB" b="1" dirty="0" err="1"/>
              <a:t>Geranide</a:t>
            </a:r>
            <a:r>
              <a:rPr lang="en-GB" b="1" dirty="0"/>
              <a:t> </a:t>
            </a:r>
            <a:r>
              <a:rPr lang="en-GB" b="1" dirty="0" err="1"/>
              <a:t>vastu</a:t>
            </a:r>
            <a:endParaRPr lang="en-GB" b="1" dirty="0"/>
          </a:p>
        </p:txBody>
      </p:sp>
      <p:sp>
        <p:nvSpPr>
          <p:cNvPr id="3" name="Sisu kohatäide 2">
            <a:extLst>
              <a:ext uri="{FF2B5EF4-FFF2-40B4-BE49-F238E27FC236}">
                <a16:creationId xmlns:a16="http://schemas.microsoft.com/office/drawing/2014/main" id="{4F7C992C-D9CE-046A-E54B-22E14346A58A}"/>
              </a:ext>
            </a:extLst>
          </p:cNvPr>
          <p:cNvSpPr>
            <a:spLocks noGrp="1"/>
          </p:cNvSpPr>
          <p:nvPr>
            <p:ph idx="1"/>
          </p:nvPr>
        </p:nvSpPr>
        <p:spPr>
          <a:xfrm>
            <a:off x="838200" y="1305339"/>
            <a:ext cx="10515600" cy="4871624"/>
          </a:xfrm>
        </p:spPr>
        <p:txBody>
          <a:bodyPr>
            <a:normAutofit fontScale="92500" lnSpcReduction="10000"/>
          </a:bodyPr>
          <a:lstStyle/>
          <a:p>
            <a:pPr marL="0" indent="0">
              <a:buNone/>
            </a:pPr>
            <a:r>
              <a:rPr lang="en-GB" b="1" dirty="0"/>
              <a:t>2022-2024</a:t>
            </a:r>
            <a:r>
              <a:rPr lang="en-GB" dirty="0"/>
              <a:t> – </a:t>
            </a:r>
            <a:r>
              <a:rPr lang="en-GB" dirty="0" err="1"/>
              <a:t>hävitatud</a:t>
            </a:r>
            <a:r>
              <a:rPr lang="en-GB" dirty="0"/>
              <a:t> 80+%</a:t>
            </a:r>
          </a:p>
          <a:p>
            <a:r>
              <a:rPr lang="en-GB" dirty="0"/>
              <a:t>50% </a:t>
            </a:r>
            <a:r>
              <a:rPr lang="en-GB" dirty="0" err="1"/>
              <a:t>raketid</a:t>
            </a:r>
            <a:endParaRPr lang="en-GB" dirty="0"/>
          </a:p>
          <a:p>
            <a:r>
              <a:rPr lang="en-GB" dirty="0"/>
              <a:t>50% </a:t>
            </a:r>
            <a:r>
              <a:rPr lang="en-GB" dirty="0" err="1"/>
              <a:t>kahurid</a:t>
            </a:r>
            <a:r>
              <a:rPr lang="en-GB" dirty="0"/>
              <a:t>, </a:t>
            </a:r>
            <a:r>
              <a:rPr lang="en-GB" dirty="0" err="1"/>
              <a:t>kuulipildujad</a:t>
            </a:r>
            <a:r>
              <a:rPr lang="en-GB" dirty="0"/>
              <a:t> </a:t>
            </a:r>
          </a:p>
          <a:p>
            <a:pPr marL="0" indent="0">
              <a:buNone/>
            </a:pPr>
            <a:r>
              <a:rPr lang="en-GB" b="1" dirty="0"/>
              <a:t>2025</a:t>
            </a:r>
            <a:r>
              <a:rPr lang="en-GB" dirty="0"/>
              <a:t> – </a:t>
            </a:r>
            <a:r>
              <a:rPr lang="en-GB" dirty="0" err="1"/>
              <a:t>hävitatud</a:t>
            </a:r>
            <a:r>
              <a:rPr lang="en-GB" dirty="0"/>
              <a:t> 80+%</a:t>
            </a:r>
          </a:p>
          <a:p>
            <a:r>
              <a:rPr lang="en-GB" b="1" dirty="0"/>
              <a:t>60% A2A </a:t>
            </a:r>
            <a:r>
              <a:rPr lang="en-GB" dirty="0"/>
              <a:t>– Mi8/17, F-16*, JAK52, MiG29 (</a:t>
            </a:r>
            <a:r>
              <a:rPr lang="en-GB" dirty="0" err="1"/>
              <a:t>lennutunnid</a:t>
            </a:r>
            <a:r>
              <a:rPr lang="en-GB" dirty="0"/>
              <a:t>!)</a:t>
            </a:r>
          </a:p>
          <a:p>
            <a:r>
              <a:rPr lang="en-GB" b="1" dirty="0"/>
              <a:t>30% MFT </a:t>
            </a:r>
            <a:r>
              <a:rPr lang="en-GB" dirty="0"/>
              <a:t>– 7,62mm – ZU23-2, </a:t>
            </a:r>
            <a:r>
              <a:rPr lang="en-GB" dirty="0" err="1"/>
              <a:t>Geppard</a:t>
            </a:r>
            <a:r>
              <a:rPr lang="en-GB" dirty="0"/>
              <a:t>, </a:t>
            </a:r>
          </a:p>
          <a:p>
            <a:r>
              <a:rPr lang="en-GB" b="1" dirty="0"/>
              <a:t>10% GBAD </a:t>
            </a:r>
            <a:r>
              <a:rPr lang="en-GB" dirty="0" err="1"/>
              <a:t>ja</a:t>
            </a:r>
            <a:r>
              <a:rPr lang="en-GB" dirty="0"/>
              <a:t> </a:t>
            </a:r>
            <a:r>
              <a:rPr lang="en-GB" b="1" dirty="0" err="1"/>
              <a:t>IntercDrone</a:t>
            </a:r>
            <a:r>
              <a:rPr lang="en-GB" b="1" dirty="0"/>
              <a:t> </a:t>
            </a:r>
            <a:r>
              <a:rPr lang="en-GB" dirty="0"/>
              <a:t> (</a:t>
            </a:r>
            <a:r>
              <a:rPr lang="en-GB" dirty="0" err="1"/>
              <a:t>kasvab</a:t>
            </a:r>
            <a:r>
              <a:rPr lang="en-GB" dirty="0"/>
              <a:t> 35%?)</a:t>
            </a:r>
          </a:p>
          <a:p>
            <a:pPr marL="0" indent="0">
              <a:buNone/>
            </a:pPr>
            <a:r>
              <a:rPr lang="en-GB" b="1" dirty="0"/>
              <a:t>EW </a:t>
            </a:r>
            <a:r>
              <a:rPr lang="en-GB" b="1" dirty="0" err="1"/>
              <a:t>statistikat</a:t>
            </a:r>
            <a:r>
              <a:rPr lang="en-GB" b="1" dirty="0"/>
              <a:t>  </a:t>
            </a:r>
            <a:r>
              <a:rPr lang="en-GB" b="1" dirty="0" err="1"/>
              <a:t>ei</a:t>
            </a:r>
            <a:r>
              <a:rPr lang="en-GB" b="1" dirty="0"/>
              <a:t> ole, </a:t>
            </a:r>
            <a:r>
              <a:rPr lang="en-GB" dirty="0" err="1"/>
              <a:t>kuid</a:t>
            </a:r>
            <a:r>
              <a:rPr lang="en-GB" dirty="0"/>
              <a:t> </a:t>
            </a:r>
            <a:r>
              <a:rPr lang="en-GB" dirty="0" err="1"/>
              <a:t>kinnitatud</a:t>
            </a:r>
            <a:r>
              <a:rPr lang="en-GB" dirty="0"/>
              <a:t> on </a:t>
            </a:r>
            <a:r>
              <a:rPr lang="en-GB" dirty="0" err="1"/>
              <a:t>kõrvalekallutamine</a:t>
            </a:r>
            <a:r>
              <a:rPr lang="en-GB" dirty="0"/>
              <a:t> </a:t>
            </a:r>
            <a:r>
              <a:rPr lang="en-GB" dirty="0" err="1"/>
              <a:t>kümnetes</a:t>
            </a:r>
            <a:r>
              <a:rPr lang="en-GB" dirty="0"/>
              <a:t> </a:t>
            </a:r>
            <a:r>
              <a:rPr lang="en-GB" dirty="0" err="1"/>
              <a:t>meetrites</a:t>
            </a:r>
            <a:endParaRPr lang="en-GB" dirty="0"/>
          </a:p>
          <a:p>
            <a:pPr marL="0" indent="0">
              <a:buNone/>
            </a:pPr>
            <a:endParaRPr lang="en-GB" dirty="0"/>
          </a:p>
          <a:p>
            <a:pPr marL="0" indent="0">
              <a:buNone/>
            </a:pPr>
            <a:r>
              <a:rPr lang="en-GB" sz="1800" dirty="0" err="1">
                <a:solidFill>
                  <a:srgbClr val="0000CC"/>
                </a:solidFill>
              </a:rPr>
              <a:t>Hõbekuuli</a:t>
            </a:r>
            <a:r>
              <a:rPr lang="en-GB" sz="1800" dirty="0">
                <a:solidFill>
                  <a:srgbClr val="0000CC"/>
                </a:solidFill>
              </a:rPr>
              <a:t> </a:t>
            </a:r>
            <a:r>
              <a:rPr lang="en-GB" sz="1800" dirty="0" err="1">
                <a:solidFill>
                  <a:srgbClr val="0000CC"/>
                </a:solidFill>
              </a:rPr>
              <a:t>ei</a:t>
            </a:r>
            <a:r>
              <a:rPr lang="en-GB" sz="1800" dirty="0">
                <a:solidFill>
                  <a:srgbClr val="0000CC"/>
                </a:solidFill>
              </a:rPr>
              <a:t> ole!</a:t>
            </a:r>
          </a:p>
        </p:txBody>
      </p:sp>
      <p:sp>
        <p:nvSpPr>
          <p:cNvPr id="4" name="Jaluse kohatäide 3">
            <a:extLst>
              <a:ext uri="{FF2B5EF4-FFF2-40B4-BE49-F238E27FC236}">
                <a16:creationId xmlns:a16="http://schemas.microsoft.com/office/drawing/2014/main" id="{421789DB-D72B-53C3-73CD-15AD027FD23A}"/>
              </a:ext>
            </a:extLst>
          </p:cNvPr>
          <p:cNvSpPr>
            <a:spLocks noGrp="1"/>
          </p:cNvSpPr>
          <p:nvPr>
            <p:ph type="ftr" sz="quarter" idx="11"/>
          </p:nvPr>
        </p:nvSpPr>
        <p:spPr/>
        <p:txBody>
          <a:bodyPr/>
          <a:lstStyle/>
          <a:p>
            <a:r>
              <a:rPr lang="en-GB"/>
              <a:t>RiiPii&amp;Herem Frankenburg</a:t>
            </a:r>
          </a:p>
        </p:txBody>
      </p:sp>
    </p:spTree>
    <p:extLst>
      <p:ext uri="{BB962C8B-B14F-4D97-AF65-F5344CB8AC3E}">
        <p14:creationId xmlns:p14="http://schemas.microsoft.com/office/powerpoint/2010/main" val="21427739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43447-204B-9D50-434F-E50079CC4AE0}"/>
            </a:ext>
          </a:extLst>
        </p:cNvPr>
        <p:cNvGrpSpPr/>
        <p:nvPr/>
      </p:nvGrpSpPr>
      <p:grpSpPr>
        <a:xfrm>
          <a:off x="0" y="0"/>
          <a:ext cx="0" cy="0"/>
          <a:chOff x="0" y="0"/>
          <a:chExt cx="0" cy="0"/>
        </a:xfrm>
      </p:grpSpPr>
      <p:pic>
        <p:nvPicPr>
          <p:cNvPr id="4" name="Pilt 3" descr="Pilt, millel on kujutatud kaart, tekst, Atlas&#10;&#10;Tehisintellekti genereeritud sisu ei pruugi olla õige.">
            <a:extLst>
              <a:ext uri="{FF2B5EF4-FFF2-40B4-BE49-F238E27FC236}">
                <a16:creationId xmlns:a16="http://schemas.microsoft.com/office/drawing/2014/main" id="{03002645-359A-52BF-6553-5C5584BEBD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69447" y="0"/>
            <a:ext cx="9577107" cy="6858000"/>
          </a:xfrm>
          <a:prstGeom prst="rect">
            <a:avLst/>
          </a:prstGeom>
        </p:spPr>
      </p:pic>
      <p:sp>
        <p:nvSpPr>
          <p:cNvPr id="7" name="TextBox 6">
            <a:extLst>
              <a:ext uri="{FF2B5EF4-FFF2-40B4-BE49-F238E27FC236}">
                <a16:creationId xmlns:a16="http://schemas.microsoft.com/office/drawing/2014/main" id="{33DAD50A-8516-BF12-30F3-B68AC1F5489F}"/>
              </a:ext>
            </a:extLst>
          </p:cNvPr>
          <p:cNvSpPr txBox="1"/>
          <p:nvPr/>
        </p:nvSpPr>
        <p:spPr>
          <a:xfrm>
            <a:off x="4288972" y="136525"/>
            <a:ext cx="5622245" cy="584775"/>
          </a:xfrm>
          <a:prstGeom prst="rect">
            <a:avLst/>
          </a:prstGeom>
          <a:noFill/>
        </p:spPr>
        <p:txBody>
          <a:bodyPr wrap="none" rtlCol="0">
            <a:spAutoFit/>
          </a:bodyPr>
          <a:lstStyle/>
          <a:p>
            <a:r>
              <a:rPr lang="en-GB" sz="3200" b="1" dirty="0" err="1"/>
              <a:t>Sihtmärgid</a:t>
            </a:r>
            <a:r>
              <a:rPr lang="en-GB" sz="3200" b="1" dirty="0"/>
              <a:t> </a:t>
            </a:r>
            <a:r>
              <a:rPr lang="en-GB" sz="3200" b="1" dirty="0" err="1"/>
              <a:t>ja</a:t>
            </a:r>
            <a:r>
              <a:rPr lang="en-GB" sz="3200" b="1" dirty="0"/>
              <a:t> </a:t>
            </a:r>
            <a:r>
              <a:rPr lang="en-GB" sz="3200" b="1" dirty="0" err="1"/>
              <a:t>ründevahendid</a:t>
            </a:r>
            <a:r>
              <a:rPr lang="en-GB" sz="3200" b="1" dirty="0"/>
              <a:t> </a:t>
            </a:r>
          </a:p>
        </p:txBody>
      </p:sp>
      <p:sp>
        <p:nvSpPr>
          <p:cNvPr id="8" name="Vabakuju: kujund 7">
            <a:extLst>
              <a:ext uri="{FF2B5EF4-FFF2-40B4-BE49-F238E27FC236}">
                <a16:creationId xmlns:a16="http://schemas.microsoft.com/office/drawing/2014/main" id="{1BF58A97-C10F-D372-1B2C-5414E5680BB9}"/>
              </a:ext>
            </a:extLst>
          </p:cNvPr>
          <p:cNvSpPr/>
          <p:nvPr/>
        </p:nvSpPr>
        <p:spPr>
          <a:xfrm>
            <a:off x="9187543" y="899886"/>
            <a:ext cx="2307771" cy="5653314"/>
          </a:xfrm>
          <a:custGeom>
            <a:avLst/>
            <a:gdLst>
              <a:gd name="connsiteX0" fmla="*/ 711200 w 2307771"/>
              <a:gd name="connsiteY0" fmla="*/ 195943 h 5653314"/>
              <a:gd name="connsiteX1" fmla="*/ 21771 w 2307771"/>
              <a:gd name="connsiteY1" fmla="*/ 1894114 h 5653314"/>
              <a:gd name="connsiteX2" fmla="*/ 0 w 2307771"/>
              <a:gd name="connsiteY2" fmla="*/ 3302000 h 5653314"/>
              <a:gd name="connsiteX3" fmla="*/ 116114 w 2307771"/>
              <a:gd name="connsiteY3" fmla="*/ 4724400 h 5653314"/>
              <a:gd name="connsiteX4" fmla="*/ 529771 w 2307771"/>
              <a:gd name="connsiteY4" fmla="*/ 5508171 h 5653314"/>
              <a:gd name="connsiteX5" fmla="*/ 1640114 w 2307771"/>
              <a:gd name="connsiteY5" fmla="*/ 5653314 h 5653314"/>
              <a:gd name="connsiteX6" fmla="*/ 2307771 w 2307771"/>
              <a:gd name="connsiteY6" fmla="*/ 0 h 5653314"/>
              <a:gd name="connsiteX7" fmla="*/ 711200 w 2307771"/>
              <a:gd name="connsiteY7" fmla="*/ 195943 h 5653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07771" h="5653314">
                <a:moveTo>
                  <a:pt x="711200" y="195943"/>
                </a:moveTo>
                <a:lnTo>
                  <a:pt x="21771" y="1894114"/>
                </a:lnTo>
                <a:lnTo>
                  <a:pt x="0" y="3302000"/>
                </a:lnTo>
                <a:lnTo>
                  <a:pt x="116114" y="4724400"/>
                </a:lnTo>
                <a:lnTo>
                  <a:pt x="529771" y="5508171"/>
                </a:lnTo>
                <a:lnTo>
                  <a:pt x="1640114" y="5653314"/>
                </a:lnTo>
                <a:lnTo>
                  <a:pt x="2307771" y="0"/>
                </a:lnTo>
                <a:lnTo>
                  <a:pt x="711200" y="195943"/>
                </a:lnTo>
                <a:close/>
              </a:path>
            </a:pathLst>
          </a:custGeom>
          <a:solidFill>
            <a:srgbClr val="FF0000">
              <a:alpha val="23137"/>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D7FD3CBA-5CD3-026F-C1E2-57C626E720BE}"/>
              </a:ext>
            </a:extLst>
          </p:cNvPr>
          <p:cNvSpPr txBox="1"/>
          <p:nvPr/>
        </p:nvSpPr>
        <p:spPr>
          <a:xfrm>
            <a:off x="9601200" y="2461607"/>
            <a:ext cx="1677062" cy="1077218"/>
          </a:xfrm>
          <a:prstGeom prst="rect">
            <a:avLst/>
          </a:prstGeom>
          <a:noFill/>
        </p:spPr>
        <p:txBody>
          <a:bodyPr wrap="none" rtlCol="0">
            <a:spAutoFit/>
          </a:bodyPr>
          <a:lstStyle/>
          <a:p>
            <a:r>
              <a:rPr lang="en-GB" sz="3200" b="1" dirty="0"/>
              <a:t>50x KAB</a:t>
            </a:r>
          </a:p>
          <a:p>
            <a:r>
              <a:rPr lang="en-GB" sz="3200" b="1" dirty="0" err="1"/>
              <a:t>päevas</a:t>
            </a:r>
            <a:endParaRPr lang="en-GB" sz="3200" b="1" dirty="0"/>
          </a:p>
        </p:txBody>
      </p:sp>
      <p:sp>
        <p:nvSpPr>
          <p:cNvPr id="10" name="TextBox 9">
            <a:extLst>
              <a:ext uri="{FF2B5EF4-FFF2-40B4-BE49-F238E27FC236}">
                <a16:creationId xmlns:a16="http://schemas.microsoft.com/office/drawing/2014/main" id="{B8240FF2-E83A-277A-6C45-501ECBB4870A}"/>
              </a:ext>
            </a:extLst>
          </p:cNvPr>
          <p:cNvSpPr txBox="1"/>
          <p:nvPr/>
        </p:nvSpPr>
        <p:spPr>
          <a:xfrm>
            <a:off x="4426916" y="2484814"/>
            <a:ext cx="4130874" cy="2062103"/>
          </a:xfrm>
          <a:prstGeom prst="rect">
            <a:avLst/>
          </a:prstGeom>
          <a:solidFill>
            <a:srgbClr val="EAEAEA">
              <a:alpha val="80000"/>
            </a:srgbClr>
          </a:solidFill>
        </p:spPr>
        <p:txBody>
          <a:bodyPr wrap="none" rtlCol="0">
            <a:spAutoFit/>
          </a:bodyPr>
          <a:lstStyle/>
          <a:p>
            <a:r>
              <a:rPr lang="en-GB" sz="3200" b="1" dirty="0"/>
              <a:t>80x Geran</a:t>
            </a:r>
          </a:p>
          <a:p>
            <a:r>
              <a:rPr lang="en-GB" sz="3200" b="1" dirty="0"/>
              <a:t>80x Gerber</a:t>
            </a:r>
          </a:p>
          <a:p>
            <a:r>
              <a:rPr lang="en-GB" sz="3200" b="1" dirty="0"/>
              <a:t>160x </a:t>
            </a:r>
            <a:r>
              <a:rPr lang="en-GB" sz="3200" b="1" dirty="0" err="1"/>
              <a:t>päevas</a:t>
            </a:r>
            <a:endParaRPr lang="en-GB" sz="3200" b="1" dirty="0"/>
          </a:p>
          <a:p>
            <a:r>
              <a:rPr lang="en-GB" sz="3200" b="1" dirty="0"/>
              <a:t>32x (20%) </a:t>
            </a:r>
            <a:r>
              <a:rPr lang="en-GB" sz="3200" b="1" dirty="0" err="1"/>
              <a:t>sihtmärgini</a:t>
            </a:r>
            <a:endParaRPr lang="en-GB" sz="3200" b="1" dirty="0"/>
          </a:p>
        </p:txBody>
      </p:sp>
      <p:sp>
        <p:nvSpPr>
          <p:cNvPr id="11" name="TextBox 10">
            <a:extLst>
              <a:ext uri="{FF2B5EF4-FFF2-40B4-BE49-F238E27FC236}">
                <a16:creationId xmlns:a16="http://schemas.microsoft.com/office/drawing/2014/main" id="{4481E26D-33AD-4593-6053-84504ECAA273}"/>
              </a:ext>
            </a:extLst>
          </p:cNvPr>
          <p:cNvSpPr txBox="1"/>
          <p:nvPr/>
        </p:nvSpPr>
        <p:spPr>
          <a:xfrm>
            <a:off x="4426916" y="4743747"/>
            <a:ext cx="4114800" cy="707886"/>
          </a:xfrm>
          <a:prstGeom prst="rect">
            <a:avLst/>
          </a:prstGeom>
          <a:solidFill>
            <a:srgbClr val="EAEAEA">
              <a:alpha val="80000"/>
            </a:srgbClr>
          </a:solidFill>
        </p:spPr>
        <p:txBody>
          <a:bodyPr wrap="square" rtlCol="0">
            <a:spAutoFit/>
          </a:bodyPr>
          <a:lstStyle/>
          <a:p>
            <a:r>
              <a:rPr lang="en-GB" sz="2000" b="1" dirty="0"/>
              <a:t>560x Geran + 560x Gerber </a:t>
            </a:r>
            <a:r>
              <a:rPr lang="en-GB" sz="2000" b="1" dirty="0" err="1"/>
              <a:t>nädalas</a:t>
            </a:r>
            <a:endParaRPr lang="en-GB" sz="2000" b="1" dirty="0"/>
          </a:p>
          <a:p>
            <a:r>
              <a:rPr lang="en-GB" sz="2000" b="1" dirty="0"/>
              <a:t>112x </a:t>
            </a:r>
            <a:r>
              <a:rPr lang="en-GB" sz="2000" b="1" dirty="0" err="1"/>
              <a:t>sihtmärgini</a:t>
            </a:r>
            <a:endParaRPr lang="en-GB" sz="2000" b="1" dirty="0"/>
          </a:p>
        </p:txBody>
      </p:sp>
      <p:sp>
        <p:nvSpPr>
          <p:cNvPr id="12" name="TextBox 11">
            <a:extLst>
              <a:ext uri="{FF2B5EF4-FFF2-40B4-BE49-F238E27FC236}">
                <a16:creationId xmlns:a16="http://schemas.microsoft.com/office/drawing/2014/main" id="{052636D0-6E03-F4B2-B938-4342B43466AE}"/>
              </a:ext>
            </a:extLst>
          </p:cNvPr>
          <p:cNvSpPr txBox="1"/>
          <p:nvPr/>
        </p:nvSpPr>
        <p:spPr>
          <a:xfrm>
            <a:off x="9005615" y="6410235"/>
            <a:ext cx="2307771" cy="400110"/>
          </a:xfrm>
          <a:prstGeom prst="rect">
            <a:avLst/>
          </a:prstGeom>
          <a:solidFill>
            <a:srgbClr val="EAEAEA">
              <a:alpha val="80000"/>
            </a:srgbClr>
          </a:solidFill>
        </p:spPr>
        <p:txBody>
          <a:bodyPr wrap="square" rtlCol="0">
            <a:spAutoFit/>
          </a:bodyPr>
          <a:lstStyle/>
          <a:p>
            <a:r>
              <a:rPr lang="en-GB" sz="2000" b="1" dirty="0"/>
              <a:t>350x </a:t>
            </a:r>
            <a:r>
              <a:rPr lang="en-GB" sz="2000" b="1" dirty="0" err="1"/>
              <a:t>KABi</a:t>
            </a:r>
            <a:r>
              <a:rPr lang="en-GB" sz="2000" b="1" dirty="0"/>
              <a:t> </a:t>
            </a:r>
            <a:r>
              <a:rPr lang="en-GB" sz="2000" b="1" dirty="0" err="1"/>
              <a:t>nädalas</a:t>
            </a:r>
            <a:endParaRPr lang="en-GB" sz="2000" b="1" dirty="0"/>
          </a:p>
        </p:txBody>
      </p:sp>
      <p:sp>
        <p:nvSpPr>
          <p:cNvPr id="13" name="TextBox 12">
            <a:extLst>
              <a:ext uri="{FF2B5EF4-FFF2-40B4-BE49-F238E27FC236}">
                <a16:creationId xmlns:a16="http://schemas.microsoft.com/office/drawing/2014/main" id="{F04E0ED6-A0EA-CF27-EA9F-1D9E9DA6ECA5}"/>
              </a:ext>
            </a:extLst>
          </p:cNvPr>
          <p:cNvSpPr txBox="1"/>
          <p:nvPr/>
        </p:nvSpPr>
        <p:spPr>
          <a:xfrm rot="21096487">
            <a:off x="10179411" y="645889"/>
            <a:ext cx="883575" cy="369332"/>
          </a:xfrm>
          <a:prstGeom prst="rect">
            <a:avLst/>
          </a:prstGeom>
          <a:noFill/>
        </p:spPr>
        <p:txBody>
          <a:bodyPr wrap="none" rtlCol="0">
            <a:spAutoFit/>
          </a:bodyPr>
          <a:lstStyle/>
          <a:p>
            <a:r>
              <a:rPr lang="en-GB" b="1" dirty="0"/>
              <a:t>~60km</a:t>
            </a:r>
          </a:p>
        </p:txBody>
      </p:sp>
      <p:sp>
        <p:nvSpPr>
          <p:cNvPr id="14" name="TextBox 13">
            <a:extLst>
              <a:ext uri="{FF2B5EF4-FFF2-40B4-BE49-F238E27FC236}">
                <a16:creationId xmlns:a16="http://schemas.microsoft.com/office/drawing/2014/main" id="{8F1D06C2-3486-F336-A0E7-7EE25C338808}"/>
              </a:ext>
            </a:extLst>
          </p:cNvPr>
          <p:cNvSpPr txBox="1"/>
          <p:nvPr/>
        </p:nvSpPr>
        <p:spPr>
          <a:xfrm>
            <a:off x="0" y="5042118"/>
            <a:ext cx="3813095" cy="1815882"/>
          </a:xfrm>
          <a:prstGeom prst="rect">
            <a:avLst/>
          </a:prstGeom>
          <a:solidFill>
            <a:schemeClr val="tx1"/>
          </a:solidFill>
        </p:spPr>
        <p:txBody>
          <a:bodyPr wrap="none" rtlCol="0">
            <a:spAutoFit/>
          </a:bodyPr>
          <a:lstStyle/>
          <a:p>
            <a:r>
              <a:rPr lang="nn-NO" sz="2800" dirty="0">
                <a:solidFill>
                  <a:srgbClr val="FF0000"/>
                </a:solidFill>
              </a:rPr>
              <a:t>5 päeva</a:t>
            </a:r>
          </a:p>
          <a:p>
            <a:r>
              <a:rPr lang="nn-NO" sz="2800" dirty="0">
                <a:solidFill>
                  <a:srgbClr val="FF0000"/>
                </a:solidFill>
              </a:rPr>
              <a:t>Sinine = 75x ballistilist</a:t>
            </a:r>
          </a:p>
          <a:p>
            <a:r>
              <a:rPr lang="nn-NO" sz="2800" dirty="0">
                <a:solidFill>
                  <a:srgbClr val="FF0000"/>
                </a:solidFill>
              </a:rPr>
              <a:t>Must = 240x tiiba</a:t>
            </a:r>
          </a:p>
          <a:p>
            <a:r>
              <a:rPr lang="nn-NO" sz="2800" dirty="0">
                <a:solidFill>
                  <a:srgbClr val="FF0000"/>
                </a:solidFill>
              </a:rPr>
              <a:t>Punane = 840x «Gerani»</a:t>
            </a:r>
            <a:endParaRPr lang="en-GB" sz="2800" dirty="0">
              <a:solidFill>
                <a:srgbClr val="FF0000"/>
              </a:solidFill>
            </a:endParaRPr>
          </a:p>
        </p:txBody>
      </p:sp>
      <p:sp>
        <p:nvSpPr>
          <p:cNvPr id="15" name="TextBox 14">
            <a:extLst>
              <a:ext uri="{FF2B5EF4-FFF2-40B4-BE49-F238E27FC236}">
                <a16:creationId xmlns:a16="http://schemas.microsoft.com/office/drawing/2014/main" id="{DF3B915E-8FCB-938B-7B51-F6642DDB3D86}"/>
              </a:ext>
            </a:extLst>
          </p:cNvPr>
          <p:cNvSpPr txBox="1"/>
          <p:nvPr/>
        </p:nvSpPr>
        <p:spPr>
          <a:xfrm>
            <a:off x="0" y="0"/>
            <a:ext cx="2776337" cy="646331"/>
          </a:xfrm>
          <a:prstGeom prst="rect">
            <a:avLst/>
          </a:prstGeom>
          <a:solidFill>
            <a:schemeClr val="bg1">
              <a:lumMod val="95000"/>
            </a:schemeClr>
          </a:solidFill>
        </p:spPr>
        <p:txBody>
          <a:bodyPr wrap="none" rtlCol="0">
            <a:spAutoFit/>
          </a:bodyPr>
          <a:lstStyle/>
          <a:p>
            <a:r>
              <a:rPr lang="en-GB" b="1" dirty="0"/>
              <a:t>170</a:t>
            </a:r>
            <a:r>
              <a:rPr lang="en-GB" dirty="0"/>
              <a:t>x 330/110kV </a:t>
            </a:r>
            <a:r>
              <a:rPr lang="en-GB" dirty="0" err="1"/>
              <a:t>alajaama</a:t>
            </a:r>
            <a:endParaRPr lang="en-GB" dirty="0"/>
          </a:p>
          <a:p>
            <a:r>
              <a:rPr lang="en-GB" dirty="0"/>
              <a:t>… </a:t>
            </a:r>
            <a:r>
              <a:rPr lang="en-GB" dirty="0" err="1"/>
              <a:t>võivad</a:t>
            </a:r>
            <a:r>
              <a:rPr lang="en-GB" dirty="0"/>
              <a:t> </a:t>
            </a:r>
            <a:r>
              <a:rPr lang="en-GB" dirty="0" err="1"/>
              <a:t>arvestada</a:t>
            </a:r>
            <a:r>
              <a:rPr lang="en-GB" dirty="0"/>
              <a:t> 40% </a:t>
            </a:r>
          </a:p>
        </p:txBody>
      </p:sp>
      <p:sp>
        <p:nvSpPr>
          <p:cNvPr id="2" name="Jaluse kohatäide 1">
            <a:extLst>
              <a:ext uri="{FF2B5EF4-FFF2-40B4-BE49-F238E27FC236}">
                <a16:creationId xmlns:a16="http://schemas.microsoft.com/office/drawing/2014/main" id="{A80BABF7-88CA-7CA2-7996-94B4F2208EF2}"/>
              </a:ext>
            </a:extLst>
          </p:cNvPr>
          <p:cNvSpPr>
            <a:spLocks noGrp="1"/>
          </p:cNvSpPr>
          <p:nvPr>
            <p:ph type="ftr" sz="quarter" idx="11"/>
          </p:nvPr>
        </p:nvSpPr>
        <p:spPr/>
        <p:txBody>
          <a:bodyPr/>
          <a:lstStyle/>
          <a:p>
            <a:r>
              <a:rPr lang="en-GB"/>
              <a:t>RiiPii&amp;Herem Frankenburg</a:t>
            </a:r>
          </a:p>
        </p:txBody>
      </p:sp>
    </p:spTree>
    <p:extLst>
      <p:ext uri="{BB962C8B-B14F-4D97-AF65-F5344CB8AC3E}">
        <p14:creationId xmlns:p14="http://schemas.microsoft.com/office/powerpoint/2010/main" val="19557497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B35E93A9-BFBB-0FE3-969F-F823D5D7F470}"/>
              </a:ext>
            </a:extLst>
          </p:cNvPr>
          <p:cNvSpPr>
            <a:spLocks noGrp="1"/>
          </p:cNvSpPr>
          <p:nvPr>
            <p:ph type="title"/>
          </p:nvPr>
        </p:nvSpPr>
        <p:spPr>
          <a:xfrm>
            <a:off x="2318209" y="-299549"/>
            <a:ext cx="10515600" cy="1325563"/>
          </a:xfrm>
        </p:spPr>
        <p:txBody>
          <a:bodyPr/>
          <a:lstStyle/>
          <a:p>
            <a:r>
              <a:rPr lang="en-GB" dirty="0"/>
              <a:t>Eesti (NATO) </a:t>
            </a:r>
            <a:r>
              <a:rPr lang="en-GB" dirty="0" err="1"/>
              <a:t>õhutõrje</a:t>
            </a:r>
            <a:r>
              <a:rPr lang="en-GB" dirty="0"/>
              <a:t> … </a:t>
            </a:r>
          </a:p>
        </p:txBody>
      </p:sp>
      <p:pic>
        <p:nvPicPr>
          <p:cNvPr id="2050" name="Picture 2" descr="Tarien: hävitajad F-16 ei ole sõda lõpetavad imerelvad | Välismaa | ERR">
            <a:extLst>
              <a:ext uri="{FF2B5EF4-FFF2-40B4-BE49-F238E27FC236}">
                <a16:creationId xmlns:a16="http://schemas.microsoft.com/office/drawing/2014/main" id="{ED8AD226-572E-2276-993B-B036384F2A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05394" y="-1"/>
            <a:ext cx="4502870" cy="2814293"/>
          </a:xfrm>
          <a:prstGeom prst="rect">
            <a:avLst/>
          </a:prstGeom>
          <a:noFill/>
          <a:extLst>
            <a:ext uri="{909E8E84-426E-40DD-AFC4-6F175D3DCCD1}">
              <a14:hiddenFill xmlns:a14="http://schemas.microsoft.com/office/drawing/2010/main">
                <a:solidFill>
                  <a:srgbClr val="FFFFFF"/>
                </a:solidFill>
              </a14:hiddenFill>
            </a:ext>
          </a:extLst>
        </p:spPr>
      </p:pic>
      <p:pic>
        <p:nvPicPr>
          <p:cNvPr id="5" name="Pilt 4">
            <a:extLst>
              <a:ext uri="{FF2B5EF4-FFF2-40B4-BE49-F238E27FC236}">
                <a16:creationId xmlns:a16="http://schemas.microsoft.com/office/drawing/2014/main" id="{4785DE30-7102-D2B4-1882-B2723DBA4553}"/>
              </a:ext>
            </a:extLst>
          </p:cNvPr>
          <p:cNvPicPr>
            <a:picLocks noChangeAspect="1"/>
          </p:cNvPicPr>
          <p:nvPr/>
        </p:nvPicPr>
        <p:blipFill>
          <a:blip r:embed="rId3"/>
          <a:stretch>
            <a:fillRect/>
          </a:stretch>
        </p:blipFill>
        <p:spPr>
          <a:xfrm>
            <a:off x="0" y="4223671"/>
            <a:ext cx="5023604" cy="2634329"/>
          </a:xfrm>
          <a:prstGeom prst="rect">
            <a:avLst/>
          </a:prstGeom>
        </p:spPr>
      </p:pic>
      <p:pic>
        <p:nvPicPr>
          <p:cNvPr id="7" name="Pilt 6">
            <a:extLst>
              <a:ext uri="{FF2B5EF4-FFF2-40B4-BE49-F238E27FC236}">
                <a16:creationId xmlns:a16="http://schemas.microsoft.com/office/drawing/2014/main" id="{0CC406B6-F651-F927-27C1-3D7FD1D1788C}"/>
              </a:ext>
            </a:extLst>
          </p:cNvPr>
          <p:cNvPicPr>
            <a:picLocks noChangeAspect="1"/>
          </p:cNvPicPr>
          <p:nvPr/>
        </p:nvPicPr>
        <p:blipFill>
          <a:blip r:embed="rId4"/>
          <a:stretch>
            <a:fillRect/>
          </a:stretch>
        </p:blipFill>
        <p:spPr>
          <a:xfrm>
            <a:off x="7332130" y="3308808"/>
            <a:ext cx="4859870" cy="3549192"/>
          </a:xfrm>
          <a:prstGeom prst="rect">
            <a:avLst/>
          </a:prstGeom>
        </p:spPr>
      </p:pic>
      <p:pic>
        <p:nvPicPr>
          <p:cNvPr id="9" name="Pilt 8">
            <a:extLst>
              <a:ext uri="{FF2B5EF4-FFF2-40B4-BE49-F238E27FC236}">
                <a16:creationId xmlns:a16="http://schemas.microsoft.com/office/drawing/2014/main" id="{86A513E6-2CC1-EF98-50EC-09ECEF07C292}"/>
              </a:ext>
            </a:extLst>
          </p:cNvPr>
          <p:cNvPicPr>
            <a:picLocks noChangeAspect="1"/>
          </p:cNvPicPr>
          <p:nvPr/>
        </p:nvPicPr>
        <p:blipFill>
          <a:blip r:embed="rId5"/>
          <a:stretch>
            <a:fillRect/>
          </a:stretch>
        </p:blipFill>
        <p:spPr>
          <a:xfrm>
            <a:off x="-3532" y="584462"/>
            <a:ext cx="3952485" cy="3425487"/>
          </a:xfrm>
          <a:prstGeom prst="rect">
            <a:avLst/>
          </a:prstGeom>
        </p:spPr>
      </p:pic>
      <p:sp>
        <p:nvSpPr>
          <p:cNvPr id="11" name="AutoShape 6" descr="Eesti diviisi õhukaitsejaoskonna ülem kolonelleitnant Tanel Lelov lühimaa õhutõrjesüsteemiga PIORUN.">
            <a:extLst>
              <a:ext uri="{FF2B5EF4-FFF2-40B4-BE49-F238E27FC236}">
                <a16:creationId xmlns:a16="http://schemas.microsoft.com/office/drawing/2014/main" id="{9F70B48B-740F-59BD-7521-0DADBC96B1C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3" name="Pilt 12">
            <a:extLst>
              <a:ext uri="{FF2B5EF4-FFF2-40B4-BE49-F238E27FC236}">
                <a16:creationId xmlns:a16="http://schemas.microsoft.com/office/drawing/2014/main" id="{4634ECB7-2A54-7081-D60A-B16D88AF7919}"/>
              </a:ext>
            </a:extLst>
          </p:cNvPr>
          <p:cNvPicPr>
            <a:picLocks noChangeAspect="1"/>
          </p:cNvPicPr>
          <p:nvPr/>
        </p:nvPicPr>
        <p:blipFill>
          <a:blip r:embed="rId6"/>
          <a:stretch>
            <a:fillRect/>
          </a:stretch>
        </p:blipFill>
        <p:spPr>
          <a:xfrm>
            <a:off x="4754180" y="3091992"/>
            <a:ext cx="2706308" cy="3766008"/>
          </a:xfrm>
          <a:prstGeom prst="rect">
            <a:avLst/>
          </a:prstGeom>
        </p:spPr>
      </p:pic>
      <p:sp>
        <p:nvSpPr>
          <p:cNvPr id="14" name="TextBox 13">
            <a:extLst>
              <a:ext uri="{FF2B5EF4-FFF2-40B4-BE49-F238E27FC236}">
                <a16:creationId xmlns:a16="http://schemas.microsoft.com/office/drawing/2014/main" id="{DFA49734-F53D-0109-9BDC-D4A42EC08EB3}"/>
              </a:ext>
            </a:extLst>
          </p:cNvPr>
          <p:cNvSpPr txBox="1"/>
          <p:nvPr/>
        </p:nvSpPr>
        <p:spPr>
          <a:xfrm>
            <a:off x="3948953" y="2029477"/>
            <a:ext cx="3664786" cy="954107"/>
          </a:xfrm>
          <a:prstGeom prst="rect">
            <a:avLst/>
          </a:prstGeom>
          <a:noFill/>
        </p:spPr>
        <p:txBody>
          <a:bodyPr wrap="none" rtlCol="0">
            <a:spAutoFit/>
          </a:bodyPr>
          <a:lstStyle/>
          <a:p>
            <a:pPr algn="ctr"/>
            <a:r>
              <a:rPr lang="en-GB" sz="2800" b="1" dirty="0"/>
              <a:t>Lisaks: </a:t>
            </a:r>
          </a:p>
          <a:p>
            <a:pPr algn="ctr"/>
            <a:r>
              <a:rPr lang="en-GB" sz="2800" b="1" dirty="0"/>
              <a:t>12,7mmm  </a:t>
            </a:r>
            <a:r>
              <a:rPr lang="en-GB" sz="2800" b="1" dirty="0" err="1"/>
              <a:t>ja</a:t>
            </a:r>
            <a:r>
              <a:rPr lang="en-GB" sz="2800" b="1" dirty="0"/>
              <a:t> 7,62mm</a:t>
            </a:r>
          </a:p>
        </p:txBody>
      </p:sp>
      <p:sp>
        <p:nvSpPr>
          <p:cNvPr id="15" name="Jaluse kohatäide 14">
            <a:extLst>
              <a:ext uri="{FF2B5EF4-FFF2-40B4-BE49-F238E27FC236}">
                <a16:creationId xmlns:a16="http://schemas.microsoft.com/office/drawing/2014/main" id="{71029022-B5C4-D9CF-ADA0-51977739493D}"/>
              </a:ext>
            </a:extLst>
          </p:cNvPr>
          <p:cNvSpPr>
            <a:spLocks noGrp="1"/>
          </p:cNvSpPr>
          <p:nvPr>
            <p:ph type="ftr" sz="quarter" idx="11"/>
          </p:nvPr>
        </p:nvSpPr>
        <p:spPr/>
        <p:txBody>
          <a:bodyPr/>
          <a:lstStyle/>
          <a:p>
            <a:r>
              <a:rPr lang="en-GB"/>
              <a:t>RiiPii&amp;Herem Frankenburg</a:t>
            </a:r>
          </a:p>
        </p:txBody>
      </p:sp>
    </p:spTree>
    <p:extLst>
      <p:ext uri="{BB962C8B-B14F-4D97-AF65-F5344CB8AC3E}">
        <p14:creationId xmlns:p14="http://schemas.microsoft.com/office/powerpoint/2010/main" val="2365143350"/>
      </p:ext>
    </p:extLst>
  </p:cSld>
  <p:clrMapOvr>
    <a:masterClrMapping/>
  </p:clrMapOvr>
</p:sld>
</file>

<file path=ppt/theme/theme1.xml><?xml version="1.0" encoding="utf-8"?>
<a:theme xmlns:a="http://schemas.openxmlformats.org/drawingml/2006/main" name="Office'i kujundu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i kujundu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1204</TotalTime>
  <Words>552</Words>
  <Application>Microsoft Office PowerPoint</Application>
  <PresentationFormat>Laiekraan</PresentationFormat>
  <Paragraphs>166</Paragraphs>
  <Slides>13</Slides>
  <Notes>1</Notes>
  <HiddenSlides>0</HiddenSlides>
  <MMClips>0</MMClips>
  <ScaleCrop>false</ScaleCrop>
  <HeadingPairs>
    <vt:vector size="6" baseType="variant">
      <vt:variant>
        <vt:lpstr>Kasutatud fondid</vt:lpstr>
      </vt:variant>
      <vt:variant>
        <vt:i4>3</vt:i4>
      </vt:variant>
      <vt:variant>
        <vt:lpstr>Kujundus</vt:lpstr>
      </vt:variant>
      <vt:variant>
        <vt:i4>1</vt:i4>
      </vt:variant>
      <vt:variant>
        <vt:lpstr>Slaidipealkirjad</vt:lpstr>
      </vt:variant>
      <vt:variant>
        <vt:i4>13</vt:i4>
      </vt:variant>
    </vt:vector>
  </HeadingPairs>
  <TitlesOfParts>
    <vt:vector size="17" baseType="lpstr">
      <vt:lpstr>Aptos</vt:lpstr>
      <vt:lpstr>Aptos Display</vt:lpstr>
      <vt:lpstr>Arial</vt:lpstr>
      <vt:lpstr>Office'i kujundus</vt:lpstr>
      <vt:lpstr>Ohud energeetikale Ukraina näitel</vt:lpstr>
      <vt:lpstr>PowerPointi esitlus</vt:lpstr>
      <vt:lpstr>Vene sõjateooria “5 ringi”</vt:lpstr>
      <vt:lpstr>PowerPointi esitlus</vt:lpstr>
      <vt:lpstr>Venemaa õhulöögid Aug-Nov 2025</vt:lpstr>
      <vt:lpstr>2025 november UA ÕV ÕT tegevus Kokku: 9697 or 3409 (-”muud droonid”) õhusihtmärki </vt:lpstr>
      <vt:lpstr>UA ÕT Geranide vastu</vt:lpstr>
      <vt:lpstr>PowerPointi esitlus</vt:lpstr>
      <vt:lpstr>Eesti (NATO) õhutõrje … </vt:lpstr>
      <vt:lpstr>Ukraina õppetunnid </vt:lpstr>
      <vt:lpstr>PowerPointi esitlus</vt:lpstr>
      <vt:lpstr>PowerPointi esitlus</vt:lpstr>
      <vt:lpstr>Sõda on üks elamise vorm … mis ei pruugi olla välditav.  Kuid kindlasti on välditav selle vormi viletsam tüüp.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Martin Herem</dc:creator>
  <cp:lastModifiedBy>Martin Herem</cp:lastModifiedBy>
  <cp:revision>5</cp:revision>
  <dcterms:created xsi:type="dcterms:W3CDTF">2025-12-07T18:12:56Z</dcterms:created>
  <dcterms:modified xsi:type="dcterms:W3CDTF">2025-12-08T14:17:51Z</dcterms:modified>
</cp:coreProperties>
</file>